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8" r:id="rId2"/>
    <p:sldId id="302" r:id="rId3"/>
    <p:sldId id="287" r:id="rId4"/>
    <p:sldId id="301" r:id="rId5"/>
    <p:sldId id="303" r:id="rId6"/>
    <p:sldId id="315" r:id="rId7"/>
    <p:sldId id="293" r:id="rId8"/>
    <p:sldId id="278" r:id="rId9"/>
    <p:sldId id="290" r:id="rId10"/>
    <p:sldId id="296" r:id="rId11"/>
    <p:sldId id="321" r:id="rId12"/>
    <p:sldId id="294" r:id="rId13"/>
    <p:sldId id="295" r:id="rId14"/>
    <p:sldId id="322" r:id="rId15"/>
    <p:sldId id="297" r:id="rId16"/>
    <p:sldId id="31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B216"/>
    <a:srgbClr val="E2C410"/>
    <a:srgbClr val="E9BE09"/>
    <a:srgbClr val="17375E"/>
    <a:srgbClr val="DFA513"/>
    <a:srgbClr val="1C254A"/>
    <a:srgbClr val="CCB15B"/>
    <a:srgbClr val="E555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340" y="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569E5A-318B-415A-8B84-E87442562240}" type="datetimeFigureOut">
              <a:rPr lang="en-ZA" smtClean="0"/>
              <a:t>2018/04/18</a:t>
            </a:fld>
            <a:endParaRPr lang="en-Z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F18CA0-39F0-4C20-B909-0A48EA2E8C8B}" type="slidenum">
              <a:rPr lang="en-ZA" smtClean="0"/>
              <a:t>‹#›</a:t>
            </a:fld>
            <a:endParaRPr lang="en-ZA"/>
          </a:p>
        </p:txBody>
      </p:sp>
    </p:spTree>
    <p:extLst>
      <p:ext uri="{BB962C8B-B14F-4D97-AF65-F5344CB8AC3E}">
        <p14:creationId xmlns:p14="http://schemas.microsoft.com/office/powerpoint/2010/main" val="876742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F18CA0-39F0-4C20-B909-0A48EA2E8C8B}"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7171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pPr marL="0" marR="0" lvl="0" indent="0" algn="r" defTabSz="914288" rtl="0" eaLnBrk="1" fontAlgn="auto" latinLnBrk="0" hangingPunct="1">
              <a:lnSpc>
                <a:spcPct val="100000"/>
              </a:lnSpc>
              <a:spcBef>
                <a:spcPts val="0"/>
              </a:spcBef>
              <a:spcAft>
                <a:spcPts val="0"/>
              </a:spcAft>
              <a:buClrTx/>
              <a:buSzTx/>
              <a:buFontTx/>
              <a:buNone/>
              <a:tabLst/>
              <a:defRPr/>
            </a:pPr>
            <a:fld id="{337314B3-DFFB-47A6-8BC4-C0D333D4A9CB}" type="slidenum">
              <a:rPr kumimoji="0" lang="en-US" altLang="zh-CN"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rPr>
              <a:pPr marL="0" marR="0" lvl="0" indent="0" algn="r" defTabSz="914288" rtl="0" eaLnBrk="1" fontAlgn="auto" latinLnBrk="0" hangingPunct="1">
                <a:lnSpc>
                  <a:spcPct val="100000"/>
                </a:lnSpc>
                <a:spcBef>
                  <a:spcPts val="0"/>
                </a:spcBef>
                <a:spcAft>
                  <a:spcPts val="0"/>
                </a:spcAft>
                <a:buClrTx/>
                <a:buSzTx/>
                <a:buFontTx/>
                <a:buNone/>
                <a:tabLst/>
                <a:defRPr/>
              </a:pPr>
              <a:t>5</a:t>
            </a:fld>
            <a:endParaRPr kumimoji="0" lang="en-US" altLang="zh-CN"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191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a:defRPr>
                <a:solidFill>
                  <a:schemeClr val="tx1"/>
                </a:solidFill>
                <a:latin typeface="Arial" charset="0"/>
                <a:ea typeface="宋体" pitchFamily="2" charset="-122"/>
              </a:defRPr>
            </a:lvl1pPr>
            <a:lvl2pPr marL="742950" indent="-285750" algn="l">
              <a:defRPr>
                <a:solidFill>
                  <a:schemeClr val="tx1"/>
                </a:solidFill>
                <a:latin typeface="Arial" charset="0"/>
                <a:ea typeface="宋体" pitchFamily="2" charset="-122"/>
              </a:defRPr>
            </a:lvl2pPr>
            <a:lvl3pPr marL="1143000" indent="-228600" algn="l">
              <a:defRPr>
                <a:solidFill>
                  <a:schemeClr val="tx1"/>
                </a:solidFill>
                <a:latin typeface="Arial" charset="0"/>
                <a:ea typeface="宋体" pitchFamily="2" charset="-122"/>
              </a:defRPr>
            </a:lvl3pPr>
            <a:lvl4pPr marL="1600200" indent="-228600" algn="l">
              <a:defRPr>
                <a:solidFill>
                  <a:schemeClr val="tx1"/>
                </a:solidFill>
                <a:latin typeface="Arial" charset="0"/>
                <a:ea typeface="宋体" pitchFamily="2" charset="-122"/>
              </a:defRPr>
            </a:lvl4pPr>
            <a:lvl5pPr marL="2057400" indent="-228600" algn="l">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marL="0" marR="0" lvl="0" indent="0" algn="r" defTabSz="914288" rtl="0" eaLnBrk="1" fontAlgn="auto" latinLnBrk="0" hangingPunct="1">
              <a:lnSpc>
                <a:spcPct val="100000"/>
              </a:lnSpc>
              <a:spcBef>
                <a:spcPts val="0"/>
              </a:spcBef>
              <a:spcAft>
                <a:spcPts val="0"/>
              </a:spcAft>
              <a:buClrTx/>
              <a:buSzTx/>
              <a:buFontTx/>
              <a:buNone/>
              <a:tabLst/>
              <a:defRPr/>
            </a:pPr>
            <a:fld id="{7A53F4A3-E802-426E-A3E1-DA2A42993F21}" type="slidenum">
              <a:rPr kumimoji="0" lang="en-US" altLang="zh-CN" sz="1200" b="0" i="0" u="none" strike="noStrike" kern="1200" cap="none" spc="0" normalizeH="0" baseline="0" noProof="0">
                <a:ln>
                  <a:noFill/>
                </a:ln>
                <a:solidFill>
                  <a:prstClr val="black"/>
                </a:solidFill>
                <a:effectLst/>
                <a:uLnTx/>
                <a:uFillTx/>
                <a:latin typeface="Arial" charset="0"/>
                <a:ea typeface="宋体" pitchFamily="2" charset="-122"/>
                <a:cs typeface="+mn-cs"/>
              </a:rPr>
              <a:pPr marL="0" marR="0" lvl="0" indent="0" algn="r" defTabSz="914288" rtl="0" eaLnBrk="1" fontAlgn="auto" latinLnBrk="0" hangingPunct="1">
                <a:lnSpc>
                  <a:spcPct val="100000"/>
                </a:lnSpc>
                <a:spcBef>
                  <a:spcPts val="0"/>
                </a:spcBef>
                <a:spcAft>
                  <a:spcPts val="0"/>
                </a:spcAft>
                <a:buClrTx/>
                <a:buSzTx/>
                <a:buFontTx/>
                <a:buNone/>
                <a:tabLst/>
                <a:defRPr/>
              </a:pPr>
              <a:t>5</a:t>
            </a:fld>
            <a:endParaRPr kumimoji="0" lang="en-US" altLang="zh-CN" sz="1200" b="0" i="0" u="none" strike="noStrike" kern="1200" cap="none" spc="0" normalizeH="0" baseline="0" noProof="0">
              <a:ln>
                <a:noFill/>
              </a:ln>
              <a:solidFill>
                <a:prstClr val="black"/>
              </a:solidFill>
              <a:effectLst/>
              <a:uLnTx/>
              <a:uFillTx/>
              <a:latin typeface="Arial" charset="0"/>
              <a:ea typeface="宋体" pitchFamily="2" charset="-122"/>
              <a:cs typeface="+mn-cs"/>
            </a:endParaRPr>
          </a:p>
        </p:txBody>
      </p:sp>
      <p:sp>
        <p:nvSpPr>
          <p:cNvPr id="219139" name="Rectangle 2"/>
          <p:cNvSpPr>
            <a:spLocks noGrp="1" noRot="1" noChangeAspect="1" noChangeArrowheads="1" noTextEdit="1"/>
          </p:cNvSpPr>
          <p:nvPr>
            <p:ph type="sldImg"/>
          </p:nvPr>
        </p:nvSpPr>
        <p:spPr>
          <a:xfrm>
            <a:off x="1143000" y="685800"/>
            <a:ext cx="4572000" cy="3429000"/>
          </a:xfrm>
          <a:ln/>
        </p:spPr>
      </p:sp>
      <p:sp>
        <p:nvSpPr>
          <p:cNvPr id="219140" name="Rectangle 3"/>
          <p:cNvSpPr>
            <a:spLocks noGrp="1" noChangeArrowheads="1"/>
          </p:cNvSpPr>
          <p:nvPr>
            <p:ph type="body" idx="1"/>
          </p:nvPr>
        </p:nvSpPr>
        <p:spPr/>
        <p:txBody>
          <a:bodyPr/>
          <a:lstStyle/>
          <a:p>
            <a:endParaRPr lang="zh-CN" altLang="zh-CN" dirty="0"/>
          </a:p>
        </p:txBody>
      </p:sp>
    </p:spTree>
    <p:extLst>
      <p:ext uri="{BB962C8B-B14F-4D97-AF65-F5344CB8AC3E}">
        <p14:creationId xmlns:p14="http://schemas.microsoft.com/office/powerpoint/2010/main" val="3997186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ChangeArrowheads="1" noTextEdit="1"/>
          </p:cNvSpPr>
          <p:nvPr>
            <p:ph type="sldImg"/>
          </p:nvPr>
        </p:nvSpPr>
        <p:spPr>
          <a:xfrm>
            <a:off x="-14225588" y="-11796713"/>
            <a:ext cx="16649701" cy="12487276"/>
          </a:xfrm>
        </p:spPr>
      </p:sp>
      <p:sp>
        <p:nvSpPr>
          <p:cNvPr id="20685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181274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98E55B-20A1-4E54-971B-B6FC48EB8291}" type="slidenum">
              <a:rPr lang="en-US" altLang="en-US"/>
              <a:pPr/>
              <a:t>12</a:t>
            </a:fld>
            <a:endParaRPr lang="en-US" altLang="en-US"/>
          </a:p>
        </p:txBody>
      </p:sp>
      <p:sp>
        <p:nvSpPr>
          <p:cNvPr id="26626" name="Rectangle 2"/>
          <p:cNvSpPr>
            <a:spLocks noGrp="1" noRot="1" noChangeAspect="1" noChangeArrowheads="1" noTextEdit="1"/>
          </p:cNvSpPr>
          <p:nvPr>
            <p:ph type="sldImg"/>
          </p:nvPr>
        </p:nvSpPr>
        <p:spPr>
          <a:xfrm>
            <a:off x="1144588" y="685800"/>
            <a:ext cx="4572000" cy="3429000"/>
          </a:xfrm>
          <a:ln/>
        </p:spPr>
      </p:sp>
      <p:sp>
        <p:nvSpPr>
          <p:cNvPr id="266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70442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F5FFA3-9F1C-4C28-8D86-35CC831F6410}" type="slidenum">
              <a:rPr lang="en-US" altLang="en-US"/>
              <a:pPr/>
              <a:t>13</a:t>
            </a:fld>
            <a:endParaRPr lang="en-US" altLang="en-US"/>
          </a:p>
        </p:txBody>
      </p:sp>
      <p:sp>
        <p:nvSpPr>
          <p:cNvPr id="28674" name="Rectangle 2"/>
          <p:cNvSpPr>
            <a:spLocks noGrp="1" noRot="1" noChangeAspect="1" noChangeArrowheads="1" noTextEdit="1"/>
          </p:cNvSpPr>
          <p:nvPr>
            <p:ph type="sldImg"/>
          </p:nvPr>
        </p:nvSpPr>
        <p:spPr>
          <a:xfrm>
            <a:off x="1144588" y="685800"/>
            <a:ext cx="4572000" cy="3429000"/>
          </a:xfrm>
          <a:ln/>
        </p:spPr>
      </p:sp>
      <p:sp>
        <p:nvSpPr>
          <p:cNvPr id="2867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160171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02624" cy="1470025"/>
          </a:xfrm>
          <a:prstGeom prst="rect">
            <a:avLst/>
          </a:prstGeom>
        </p:spPr>
        <p:txBody>
          <a:bodyPr/>
          <a:lstStyle>
            <a:lvl1pPr algn="ctr">
              <a:defRPr lang="en-ZA" sz="3800" b="1" kern="1200" cap="all" baseline="0" dirty="0">
                <a:solidFill>
                  <a:schemeClr val="bg1"/>
                </a:solidFill>
                <a:latin typeface="+mj-lt"/>
                <a:ea typeface="+mj-ea"/>
                <a:cs typeface="+mj-cs"/>
              </a:defRPr>
            </a:lvl1pPr>
          </a:lstStyle>
          <a:p>
            <a:r>
              <a:rPr lang="en-US" dirty="0"/>
              <a:t>Click to edit Master title style</a:t>
            </a:r>
            <a:endParaRPr lang="en-ZA" dirty="0"/>
          </a:p>
        </p:txBody>
      </p:sp>
      <p:sp>
        <p:nvSpPr>
          <p:cNvPr id="3" name="Subtitle 2"/>
          <p:cNvSpPr>
            <a:spLocks noGrp="1"/>
          </p:cNvSpPr>
          <p:nvPr>
            <p:ph type="subTitle" idx="1"/>
          </p:nvPr>
        </p:nvSpPr>
        <p:spPr>
          <a:xfrm>
            <a:off x="683568" y="3861048"/>
            <a:ext cx="7704856" cy="1752600"/>
          </a:xfrm>
          <a:prstGeom prst="rect">
            <a:avLst/>
          </a:prstGeom>
        </p:spPr>
        <p:txBody>
          <a:bodyPr/>
          <a:lstStyle>
            <a:lvl1pPr marL="0" indent="0" algn="ctr" defTabSz="914400" rtl="0" eaLnBrk="1" latinLnBrk="0" hangingPunct="1">
              <a:spcBef>
                <a:spcPct val="0"/>
              </a:spcBef>
              <a:spcAft>
                <a:spcPts val="2400"/>
              </a:spcAft>
              <a:buNone/>
              <a:defRPr lang="en-ZA" sz="3800" kern="1200" dirty="0">
                <a:solidFill>
                  <a:srgbClr val="FFC000"/>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ZA" dirty="0"/>
          </a:p>
        </p:txBody>
      </p:sp>
    </p:spTree>
    <p:extLst>
      <p:ext uri="{BB962C8B-B14F-4D97-AF65-F5344CB8AC3E}">
        <p14:creationId xmlns:p14="http://schemas.microsoft.com/office/powerpoint/2010/main" val="2059150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a:xfrm>
            <a:off x="609600" y="2204864"/>
            <a:ext cx="8001000" cy="2520280"/>
          </a:xfrm>
          <a:prstGeom prst="rect">
            <a:avLst/>
          </a:prstGeom>
          <a:solidFill>
            <a:srgbClr val="CCB15B">
              <a:alpha val="60000"/>
            </a:srgbClr>
          </a:solidFill>
          <a:ln>
            <a:solidFill>
              <a:srgbClr val="DCB2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0912" y="2780928"/>
            <a:ext cx="7509520" cy="724942"/>
          </a:xfrm>
          <a:prstGeom prst="rect">
            <a:avLst/>
          </a:prstGeom>
        </p:spPr>
        <p:txBody>
          <a:bodyPr/>
          <a:lstStyle>
            <a:lvl1pPr marL="0" indent="0" algn="ctr" defTabSz="914400" rtl="0" eaLnBrk="1" latinLnBrk="0" hangingPunct="1">
              <a:spcBef>
                <a:spcPct val="0"/>
              </a:spcBef>
              <a:buFont typeface="+mj-lt"/>
              <a:buNone/>
              <a:defRPr lang="en-ZA" sz="3200" b="1" kern="1200" cap="all" dirty="0">
                <a:solidFill>
                  <a:schemeClr val="bg1"/>
                </a:solidFill>
                <a:latin typeface="+mj-lt"/>
                <a:ea typeface="+mj-ea"/>
                <a:cs typeface="+mj-cs"/>
              </a:defRPr>
            </a:lvl1pPr>
          </a:lstStyle>
          <a:p>
            <a:r>
              <a:rPr lang="en-US" dirty="0"/>
              <a:t>Click to edit Master title style</a:t>
            </a:r>
            <a:endParaRPr lang="en-ZA" dirty="0"/>
          </a:p>
        </p:txBody>
      </p:sp>
    </p:spTree>
    <p:extLst>
      <p:ext uri="{BB962C8B-B14F-4D97-AF65-F5344CB8AC3E}">
        <p14:creationId xmlns:p14="http://schemas.microsoft.com/office/powerpoint/2010/main" val="2264882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839962"/>
            <a:ext cx="8229600" cy="724942"/>
          </a:xfrm>
          <a:prstGeom prst="rect">
            <a:avLst/>
          </a:prstGeom>
        </p:spPr>
        <p:txBody>
          <a:bodyPr/>
          <a:lstStyle>
            <a:lvl1pPr marL="0" algn="l" defTabSz="914400" rtl="0" eaLnBrk="1" latinLnBrk="0" hangingPunct="1">
              <a:spcBef>
                <a:spcPct val="0"/>
              </a:spcBef>
              <a:buNone/>
              <a:defRPr lang="en-ZA" sz="3200" b="1" kern="1200" cap="all" dirty="0">
                <a:solidFill>
                  <a:srgbClr val="FFC000"/>
                </a:solidFill>
                <a:latin typeface="+mj-lt"/>
                <a:ea typeface="+mj-ea"/>
                <a:cs typeface="+mj-cs"/>
              </a:defRPr>
            </a:lvl1pPr>
          </a:lstStyle>
          <a:p>
            <a:r>
              <a:rPr lang="en-US" dirty="0"/>
              <a:t>Click to edit Master title style</a:t>
            </a:r>
            <a:endParaRPr lang="en-ZA" dirty="0"/>
          </a:p>
        </p:txBody>
      </p:sp>
      <p:sp>
        <p:nvSpPr>
          <p:cNvPr id="3" name="Content Placeholder 2"/>
          <p:cNvSpPr>
            <a:spLocks noGrp="1"/>
          </p:cNvSpPr>
          <p:nvPr>
            <p:ph idx="1"/>
          </p:nvPr>
        </p:nvSpPr>
        <p:spPr>
          <a:xfrm>
            <a:off x="457200" y="2564904"/>
            <a:ext cx="8229600" cy="3600400"/>
          </a:xfrm>
          <a:prstGeom prst="rect">
            <a:avLst/>
          </a:prstGeom>
        </p:spPr>
        <p:txBody>
          <a:bodyPr/>
          <a:lstStyle>
            <a:lvl1pPr marL="514350" indent="-514350">
              <a:buFont typeface="+mj-lt"/>
              <a:buAutoNum type="arabicPeriod"/>
              <a:defRPr lang="en-US" sz="2800" b="1" kern="1200" dirty="0" smtClean="0">
                <a:solidFill>
                  <a:schemeClr val="bg1"/>
                </a:solidFill>
                <a:latin typeface="+mj-lt"/>
                <a:ea typeface="+mj-ea"/>
                <a:cs typeface="+mj-cs"/>
              </a:defRPr>
            </a:lvl1pPr>
            <a:lvl2pPr marL="742950" indent="-285750">
              <a:buFont typeface="Arial" pitchFamily="34" charset="0"/>
              <a:buChar char="•"/>
              <a:defRPr lang="en-US" sz="2000" b="1" kern="1200" dirty="0" smtClean="0">
                <a:solidFill>
                  <a:schemeClr val="bg1"/>
                </a:solidFill>
                <a:latin typeface="+mj-lt"/>
                <a:ea typeface="+mj-ea"/>
                <a:cs typeface="+mj-cs"/>
              </a:defRPr>
            </a:lvl2pPr>
          </a:lstStyle>
          <a:p>
            <a:pPr marL="0" lvl="0" algn="l" defTabSz="914400" rtl="0" eaLnBrk="1" latinLnBrk="0" hangingPunct="1">
              <a:spcBef>
                <a:spcPct val="0"/>
              </a:spcBef>
              <a:spcAft>
                <a:spcPts val="1200"/>
              </a:spcAft>
            </a:pPr>
            <a:r>
              <a:rPr lang="en-US" dirty="0"/>
              <a:t>Click to edit Master text styles</a:t>
            </a:r>
          </a:p>
          <a:p>
            <a:pPr lvl="1"/>
            <a:r>
              <a:rPr lang="en-US" dirty="0"/>
              <a:t>Second level</a:t>
            </a:r>
          </a:p>
        </p:txBody>
      </p:sp>
    </p:spTree>
    <p:extLst>
      <p:ext uri="{BB962C8B-B14F-4D97-AF65-F5344CB8AC3E}">
        <p14:creationId xmlns:p14="http://schemas.microsoft.com/office/powerpoint/2010/main" val="3110634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839962"/>
            <a:ext cx="8229600" cy="724942"/>
          </a:xfrm>
          <a:prstGeom prst="rect">
            <a:avLst/>
          </a:prstGeom>
        </p:spPr>
        <p:txBody>
          <a:bodyPr/>
          <a:lstStyle>
            <a:lvl1pPr marL="0" algn="l" defTabSz="914400" rtl="0" eaLnBrk="1" latinLnBrk="0" hangingPunct="1">
              <a:spcBef>
                <a:spcPct val="0"/>
              </a:spcBef>
              <a:buNone/>
              <a:defRPr lang="en-ZA" sz="3200" b="1" kern="1200" cap="all" dirty="0">
                <a:solidFill>
                  <a:srgbClr val="FFC000"/>
                </a:solidFill>
                <a:latin typeface="+mj-lt"/>
                <a:ea typeface="+mj-ea"/>
                <a:cs typeface="+mj-cs"/>
              </a:defRPr>
            </a:lvl1pPr>
          </a:lstStyle>
          <a:p>
            <a:r>
              <a:rPr lang="en-US" dirty="0"/>
              <a:t>Click to edit Master title style</a:t>
            </a:r>
            <a:endParaRPr lang="en-ZA" dirty="0"/>
          </a:p>
        </p:txBody>
      </p:sp>
      <p:sp>
        <p:nvSpPr>
          <p:cNvPr id="3" name="Content Placeholder 2"/>
          <p:cNvSpPr>
            <a:spLocks noGrp="1"/>
          </p:cNvSpPr>
          <p:nvPr>
            <p:ph idx="1"/>
          </p:nvPr>
        </p:nvSpPr>
        <p:spPr>
          <a:xfrm>
            <a:off x="457200" y="2564905"/>
            <a:ext cx="3826768" cy="3816424"/>
          </a:xfrm>
          <a:prstGeom prst="rect">
            <a:avLst/>
          </a:prstGeom>
        </p:spPr>
        <p:txBody>
          <a:bodyPr/>
          <a:lstStyle>
            <a:lvl1pPr marL="457200" indent="-457200" algn="l" defTabSz="914400" rtl="0" eaLnBrk="1" latinLnBrk="0" hangingPunct="1">
              <a:spcBef>
                <a:spcPct val="0"/>
              </a:spcBef>
              <a:spcAft>
                <a:spcPts val="1200"/>
              </a:spcAft>
              <a:buFontTx/>
              <a:buChar char="-"/>
              <a:defRPr lang="en-US" sz="2800" b="1" kern="1200" dirty="0" smtClean="0">
                <a:solidFill>
                  <a:schemeClr val="bg1"/>
                </a:solidFill>
                <a:latin typeface="+mj-lt"/>
                <a:ea typeface="+mj-ea"/>
                <a:cs typeface="+mj-cs"/>
              </a:defRPr>
            </a:lvl1pPr>
            <a:lvl2pPr marL="461963" indent="0" algn="l" defTabSz="914400" rtl="0" eaLnBrk="1" latinLnBrk="0" hangingPunct="1">
              <a:spcBef>
                <a:spcPct val="0"/>
              </a:spcBef>
              <a:spcAft>
                <a:spcPts val="600"/>
              </a:spcAft>
              <a:buFont typeface="Courier New" pitchFamily="49" charset="0"/>
              <a:buNone/>
              <a:defRPr lang="en-US" sz="2400" kern="1200" dirty="0" smtClean="0">
                <a:solidFill>
                  <a:schemeClr val="bg1"/>
                </a:solidFill>
                <a:latin typeface="+mj-lt"/>
                <a:ea typeface="+mj-ea"/>
                <a:cs typeface="+mj-cs"/>
              </a:defRPr>
            </a:lvl2pPr>
            <a:lvl3pPr marL="812800" indent="-228600" defTabSz="812800">
              <a:buFont typeface="Calibri" pitchFamily="34" charset="0"/>
              <a:buChar char="→"/>
              <a:defRPr lang="en-US" sz="2400" b="1" i="1" kern="1200" dirty="0" smtClean="0">
                <a:solidFill>
                  <a:schemeClr val="bg1"/>
                </a:solidFill>
                <a:latin typeface="+mj-lt"/>
                <a:ea typeface="+mj-ea"/>
                <a:cs typeface="+mj-cs"/>
              </a:defRPr>
            </a:lvl3pPr>
          </a:lstStyle>
          <a:p>
            <a:pPr marL="0" lvl="0" algn="l" defTabSz="914400" rtl="0" eaLnBrk="1" latinLnBrk="0" hangingPunct="1">
              <a:spcBef>
                <a:spcPct val="0"/>
              </a:spcBef>
              <a:spcAft>
                <a:spcPts val="1200"/>
              </a:spcAft>
            </a:pPr>
            <a:r>
              <a:rPr lang="en-US" dirty="0"/>
              <a:t>Click to edit Master text styles</a:t>
            </a:r>
          </a:p>
          <a:p>
            <a:pPr lvl="1"/>
            <a:r>
              <a:rPr lang="en-US" dirty="0"/>
              <a:t>Second level</a:t>
            </a:r>
          </a:p>
          <a:p>
            <a:pPr lvl="2"/>
            <a:endParaRPr lang="en-US" dirty="0"/>
          </a:p>
        </p:txBody>
      </p:sp>
      <p:sp>
        <p:nvSpPr>
          <p:cNvPr id="5" name="Picture Placeholder 4"/>
          <p:cNvSpPr>
            <a:spLocks noGrp="1"/>
          </p:cNvSpPr>
          <p:nvPr>
            <p:ph type="pic" sz="quarter" idx="10"/>
          </p:nvPr>
        </p:nvSpPr>
        <p:spPr>
          <a:xfrm>
            <a:off x="4564063" y="2564904"/>
            <a:ext cx="4111625" cy="3816424"/>
          </a:xfrm>
          <a:prstGeom prst="rect">
            <a:avLst/>
          </a:prstGeom>
          <a:ln w="28575">
            <a:solidFill>
              <a:schemeClr val="accent1">
                <a:lumMod val="50000"/>
              </a:schemeClr>
            </a:solidFill>
          </a:ln>
          <a:effectLst>
            <a:outerShdw blurRad="50800" dist="38100" dir="2700000" algn="tl" rotWithShape="0">
              <a:prstClr val="black">
                <a:alpha val="40000"/>
              </a:prstClr>
            </a:outerShdw>
            <a:reflection blurRad="50800" stA="23000" endPos="31000" dir="5400000" sy="-100000" algn="bl" rotWithShape="0"/>
          </a:effectLst>
        </p:spPr>
        <p:txBody>
          <a:bodyPr/>
          <a:lstStyle/>
          <a:p>
            <a:endParaRPr lang="en-ZA" dirty="0"/>
          </a:p>
        </p:txBody>
      </p:sp>
    </p:spTree>
    <p:extLst>
      <p:ext uri="{BB962C8B-B14F-4D97-AF65-F5344CB8AC3E}">
        <p14:creationId xmlns:p14="http://schemas.microsoft.com/office/powerpoint/2010/main" val="2058361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txBox="1">
            <a:spLocks/>
          </p:cNvSpPr>
          <p:nvPr userDrawn="1"/>
        </p:nvSpPr>
        <p:spPr>
          <a:xfrm>
            <a:off x="533400" y="2895600"/>
            <a:ext cx="8153400" cy="73501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cap="all" dirty="0">
                <a:solidFill>
                  <a:schemeClr val="bg1"/>
                </a:solidFill>
              </a:rPr>
              <a:t>Thank you</a:t>
            </a:r>
          </a:p>
          <a:p>
            <a:pPr algn="l"/>
            <a:endParaRPr lang="en-US" sz="3200" b="1" cap="all" dirty="0">
              <a:solidFill>
                <a:schemeClr val="bg1"/>
              </a:solidFill>
            </a:endParaRPr>
          </a:p>
          <a:p>
            <a:pPr marL="457200" indent="-457200" algn="l">
              <a:buFontTx/>
              <a:buChar char="-"/>
            </a:pPr>
            <a:endParaRPr lang="en-US" sz="2800" b="1" dirty="0">
              <a:solidFill>
                <a:schemeClr val="bg1"/>
              </a:solidFill>
            </a:endParaRPr>
          </a:p>
        </p:txBody>
      </p:sp>
    </p:spTree>
    <p:extLst>
      <p:ext uri="{BB962C8B-B14F-4D97-AF65-F5344CB8AC3E}">
        <p14:creationId xmlns:p14="http://schemas.microsoft.com/office/powerpoint/2010/main" val="19449014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5485" y="1459"/>
            <a:ext cx="9159476" cy="6883919"/>
          </a:xfrm>
          <a:prstGeom prst="rect">
            <a:avLst/>
          </a:prstGeom>
        </p:spPr>
      </p:pic>
    </p:spTree>
    <p:extLst>
      <p:ext uri="{BB962C8B-B14F-4D97-AF65-F5344CB8AC3E}">
        <p14:creationId xmlns:p14="http://schemas.microsoft.com/office/powerpoint/2010/main" val="344334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6" r:id="rId4"/>
    <p:sldLayoutId id="2147483653"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772816"/>
            <a:ext cx="8784976" cy="3029198"/>
          </a:xfrm>
        </p:spPr>
        <p:txBody>
          <a:bodyPr/>
          <a:lstStyle/>
          <a:p>
            <a:pPr marL="0" indent="0" algn="ctr">
              <a:spcAft>
                <a:spcPts val="0"/>
              </a:spcAft>
              <a:buNone/>
            </a:pPr>
            <a:r>
              <a:rPr lang="en-US" sz="3200" cap="all" dirty="0">
                <a:solidFill>
                  <a:srgbClr val="FFC000"/>
                </a:solidFill>
              </a:rPr>
              <a:t>THE African Peer Review Mechanism (APRM) </a:t>
            </a:r>
            <a:r>
              <a:rPr lang="en-US" sz="3200" cap="all" dirty="0" err="1">
                <a:solidFill>
                  <a:srgbClr val="FFC000"/>
                </a:solidFill>
              </a:rPr>
              <a:t>Sensitisation</a:t>
            </a:r>
            <a:r>
              <a:rPr lang="en-US" sz="3200" cap="all" dirty="0">
                <a:solidFill>
                  <a:srgbClr val="FFC000"/>
                </a:solidFill>
              </a:rPr>
              <a:t> project in </a:t>
            </a:r>
            <a:r>
              <a:rPr lang="en-US" sz="3200" cap="all" dirty="0" err="1">
                <a:solidFill>
                  <a:srgbClr val="FFC000"/>
                </a:solidFill>
              </a:rPr>
              <a:t>nambia</a:t>
            </a:r>
            <a:r>
              <a:rPr lang="en-US" sz="3200" cap="all" dirty="0">
                <a:solidFill>
                  <a:srgbClr val="FFC000"/>
                </a:solidFill>
              </a:rPr>
              <a:t> (ASPIN)</a:t>
            </a:r>
          </a:p>
          <a:p>
            <a:pPr marL="0" indent="0" algn="ctr">
              <a:spcAft>
                <a:spcPts val="0"/>
              </a:spcAft>
              <a:buNone/>
            </a:pPr>
            <a:endParaRPr lang="en-US" sz="3200" b="0" cap="all" dirty="0">
              <a:solidFill>
                <a:srgbClr val="FFC000"/>
              </a:solidFill>
            </a:endParaRPr>
          </a:p>
          <a:p>
            <a:pPr marL="0" indent="0" algn="ctr">
              <a:spcAft>
                <a:spcPts val="0"/>
              </a:spcAft>
              <a:buNone/>
            </a:pPr>
            <a:r>
              <a:rPr lang="en-US" sz="3200" b="0" cap="all" dirty="0">
                <a:solidFill>
                  <a:srgbClr val="FFC000"/>
                </a:solidFill>
              </a:rPr>
              <a:t>What is parliament’s role?</a:t>
            </a:r>
          </a:p>
          <a:p>
            <a:pPr marL="0" indent="0" algn="ctr">
              <a:spcAft>
                <a:spcPts val="0"/>
              </a:spcAft>
              <a:buNone/>
            </a:pPr>
            <a:r>
              <a:rPr lang="en-US" dirty="0"/>
              <a:t>19</a:t>
            </a:r>
            <a:r>
              <a:rPr lang="en-ZA" dirty="0"/>
              <a:t> April 2018</a:t>
            </a:r>
          </a:p>
          <a:p>
            <a:pPr marL="0" indent="0" algn="ctr">
              <a:spcAft>
                <a:spcPts val="0"/>
              </a:spcAft>
              <a:buNone/>
            </a:pPr>
            <a:r>
              <a:rPr lang="en-ZA" dirty="0"/>
              <a:t>National Assembly, Windhoek, Namibia</a:t>
            </a:r>
          </a:p>
          <a:p>
            <a:pPr marL="0" indent="0" algn="ctr">
              <a:spcAft>
                <a:spcPts val="0"/>
              </a:spcAft>
              <a:buNone/>
            </a:pPr>
            <a:endParaRPr lang="en-ZA" dirty="0"/>
          </a:p>
          <a:p>
            <a:pPr marL="0" indent="0" algn="ctr">
              <a:spcAft>
                <a:spcPts val="0"/>
              </a:spcAft>
              <a:buNone/>
            </a:pPr>
            <a:r>
              <a:rPr lang="en-ZA" dirty="0"/>
              <a:t>Steven.Gruzd@wits.ac.za</a:t>
            </a:r>
          </a:p>
          <a:p>
            <a:pPr marL="0" indent="0" algn="ctr">
              <a:spcAft>
                <a:spcPts val="0"/>
              </a:spcAft>
              <a:buNone/>
            </a:pPr>
            <a:r>
              <a:rPr lang="en-ZA" dirty="0"/>
              <a:t>@</a:t>
            </a:r>
            <a:r>
              <a:rPr lang="en-ZA" dirty="0" err="1"/>
              <a:t>rhymeswbruised</a:t>
            </a:r>
            <a:endParaRPr lang="en-ZA" dirty="0"/>
          </a:p>
          <a:p>
            <a:pPr marL="0" indent="0" algn="ctr">
              <a:buNone/>
            </a:pPr>
            <a:endParaRPr lang="en-US" sz="3200" b="0" dirty="0">
              <a:solidFill>
                <a:srgbClr val="FFC000"/>
              </a:solidFill>
            </a:endParaRPr>
          </a:p>
          <a:p>
            <a:pPr marL="0" indent="0" algn="ctr">
              <a:buNone/>
            </a:pPr>
            <a:endParaRPr lang="en-US" sz="3200" b="0" dirty="0">
              <a:solidFill>
                <a:srgbClr val="FFC000"/>
              </a:solidFill>
            </a:endParaRPr>
          </a:p>
          <a:p>
            <a:pPr marL="0" indent="0" algn="ctr">
              <a:spcAft>
                <a:spcPts val="0"/>
              </a:spcAft>
              <a:buNone/>
            </a:pPr>
            <a:endParaRPr lang="en-US" sz="2000" b="0" cap="all" dirty="0"/>
          </a:p>
          <a:p>
            <a:pPr marL="0" indent="0" algn="ctr">
              <a:spcAft>
                <a:spcPts val="0"/>
              </a:spcAft>
              <a:buNone/>
            </a:pPr>
            <a:r>
              <a:rPr lang="en-US" sz="2000" b="0" cap="all" dirty="0"/>
              <a:t>Swedish Residence, Pretoria</a:t>
            </a:r>
          </a:p>
          <a:p>
            <a:pPr marL="0" indent="0" algn="ctr">
              <a:spcAft>
                <a:spcPts val="0"/>
              </a:spcAft>
              <a:buNone/>
            </a:pPr>
            <a:endParaRPr lang="en-US" sz="2000" b="0" cap="all" dirty="0"/>
          </a:p>
          <a:p>
            <a:pPr marL="0" indent="0" algn="ctr">
              <a:spcAft>
                <a:spcPts val="0"/>
              </a:spcAft>
              <a:buNone/>
            </a:pPr>
            <a:r>
              <a:rPr lang="en-US" sz="2000" b="0" cap="all" dirty="0"/>
              <a:t>Steven Gruzd (@</a:t>
            </a:r>
            <a:r>
              <a:rPr lang="en-US" sz="2000" b="0" cap="all" dirty="0" err="1"/>
              <a:t>rhymeswbruised</a:t>
            </a:r>
            <a:r>
              <a:rPr lang="en-US" sz="2000" b="0" cap="all" dirty="0"/>
              <a:t>)</a:t>
            </a:r>
          </a:p>
          <a:p>
            <a:pPr marL="0" indent="0" algn="ctr">
              <a:spcAft>
                <a:spcPts val="0"/>
              </a:spcAft>
              <a:buNone/>
            </a:pPr>
            <a:r>
              <a:rPr lang="en-US" sz="2000" b="0" cap="all" dirty="0"/>
              <a:t>27 February 2018</a:t>
            </a:r>
          </a:p>
          <a:p>
            <a:pPr marL="0" indent="0" algn="ctr">
              <a:buNone/>
            </a:pPr>
            <a:endParaRPr lang="en-ZA" sz="2400" dirty="0">
              <a:solidFill>
                <a:srgbClr val="FFC000"/>
              </a:solidFill>
            </a:endParaRPr>
          </a:p>
        </p:txBody>
      </p:sp>
      <p:pic>
        <p:nvPicPr>
          <p:cNvPr id="11" name="Picture 10">
            <a:extLst>
              <a:ext uri="{FF2B5EF4-FFF2-40B4-BE49-F238E27FC236}">
                <a16:creationId xmlns:a16="http://schemas.microsoft.com/office/drawing/2014/main" id="{42422B02-FBBD-403A-A917-2714D93D263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951934" y="630031"/>
            <a:ext cx="1701214" cy="803242"/>
          </a:xfrm>
          <a:prstGeom prst="rect">
            <a:avLst/>
          </a:prstGeom>
          <a:solidFill>
            <a:schemeClr val="bg1"/>
          </a:solidFill>
        </p:spPr>
      </p:pic>
      <p:pic>
        <p:nvPicPr>
          <p:cNvPr id="13" name="Picture 12" descr="FES LOGO_neu_294_RGB">
            <a:extLst>
              <a:ext uri="{FF2B5EF4-FFF2-40B4-BE49-F238E27FC236}">
                <a16:creationId xmlns:a16="http://schemas.microsoft.com/office/drawing/2014/main" id="{384FCBCF-1E30-4188-B727-3F9EDDDF627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916637" y="559570"/>
            <a:ext cx="1584176" cy="944165"/>
          </a:xfrm>
          <a:prstGeom prst="rect">
            <a:avLst/>
          </a:prstGeom>
          <a:noFill/>
          <a:ln>
            <a:noFill/>
          </a:ln>
        </p:spPr>
      </p:pic>
      <p:sp>
        <p:nvSpPr>
          <p:cNvPr id="8" name="AutoShape 9" descr="Image result for osisa">
            <a:extLst>
              <a:ext uri="{FF2B5EF4-FFF2-40B4-BE49-F238E27FC236}">
                <a16:creationId xmlns:a16="http://schemas.microsoft.com/office/drawing/2014/main" id="{B5E10CE1-9289-4EFE-AA76-6D3BFB5ACF7E}"/>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9" name="AutoShape 11" descr="Image result for osisa">
            <a:extLst>
              <a:ext uri="{FF2B5EF4-FFF2-40B4-BE49-F238E27FC236}">
                <a16:creationId xmlns:a16="http://schemas.microsoft.com/office/drawing/2014/main" id="{5817D347-4281-4A1C-8DBE-0285DA1415E5}"/>
              </a:ext>
            </a:extLst>
          </p:cNvPr>
          <p:cNvSpPr>
            <a:spLocks noChangeAspect="1" noChangeArrowheads="1"/>
          </p:cNvSpPr>
          <p:nvPr/>
        </p:nvSpPr>
        <p:spPr bwMode="auto">
          <a:xfrm>
            <a:off x="2643188" y="2738438"/>
            <a:ext cx="3857625" cy="1381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14" name="Picture 13">
            <a:extLst>
              <a:ext uri="{FF2B5EF4-FFF2-40B4-BE49-F238E27FC236}">
                <a16:creationId xmlns:a16="http://schemas.microsoft.com/office/drawing/2014/main" id="{3BE98330-DF47-4048-A196-B7A6897422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4302" y="588373"/>
            <a:ext cx="2175643" cy="778934"/>
          </a:xfrm>
          <a:prstGeom prst="rect">
            <a:avLst/>
          </a:prstGeom>
          <a:solidFill>
            <a:schemeClr val="bg1"/>
          </a:solidFill>
        </p:spPr>
      </p:pic>
    </p:spTree>
    <p:extLst>
      <p:ext uri="{BB962C8B-B14F-4D97-AF65-F5344CB8AC3E}">
        <p14:creationId xmlns:p14="http://schemas.microsoft.com/office/powerpoint/2010/main" val="2894120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DCB216"/>
                </a:solidFill>
                <a:latin typeface="Tahoma" pitchFamily="34" charset="0"/>
              </a:rPr>
              <a:t>Parliament’s APRM record</a:t>
            </a:r>
            <a:endParaRPr lang="en-ZA" dirty="0">
              <a:solidFill>
                <a:srgbClr val="DCB216"/>
              </a:solidFill>
            </a:endParaRPr>
          </a:p>
        </p:txBody>
      </p:sp>
      <p:sp>
        <p:nvSpPr>
          <p:cNvPr id="3" name="Content Placeholder 2"/>
          <p:cNvSpPr>
            <a:spLocks noGrp="1"/>
          </p:cNvSpPr>
          <p:nvPr>
            <p:ph idx="1"/>
          </p:nvPr>
        </p:nvSpPr>
        <p:spPr/>
        <p:txBody>
          <a:bodyPr/>
          <a:lstStyle/>
          <a:p>
            <a:pPr marL="457200" indent="-457200">
              <a:lnSpc>
                <a:spcPct val="90000"/>
              </a:lnSpc>
              <a:buFont typeface="Arial" panose="020B0604020202020204" pitchFamily="34" charset="0"/>
              <a:buChar char="•"/>
            </a:pPr>
            <a:r>
              <a:rPr lang="en-US" altLang="en-US" b="0" dirty="0"/>
              <a:t>Role has so far been largely ceremonial, meeting dignitaries, participation in workshops, some MPs on NGC (but rare)</a:t>
            </a:r>
          </a:p>
          <a:p>
            <a:pPr marL="457200" indent="-457200">
              <a:lnSpc>
                <a:spcPct val="90000"/>
              </a:lnSpc>
              <a:buFont typeface="Arial" panose="020B0604020202020204" pitchFamily="34" charset="0"/>
              <a:buChar char="•"/>
            </a:pPr>
            <a:r>
              <a:rPr lang="en-US" altLang="en-US" b="0" dirty="0"/>
              <a:t>Relatively little input, influence, and role in ensuring oversight, monitoring and accountability</a:t>
            </a:r>
          </a:p>
          <a:p>
            <a:pPr marL="457200" indent="-457200">
              <a:lnSpc>
                <a:spcPct val="90000"/>
              </a:lnSpc>
              <a:buFont typeface="Arial" panose="020B0604020202020204" pitchFamily="34" charset="0"/>
              <a:buChar char="•"/>
            </a:pPr>
            <a:r>
              <a:rPr lang="en-US" altLang="en-US" b="0" dirty="0"/>
              <a:t>Parliamentary opposition parties have often ignored, </a:t>
            </a:r>
            <a:r>
              <a:rPr lang="en-US" altLang="en-US" b="0" dirty="0" err="1"/>
              <a:t>criticised</a:t>
            </a:r>
            <a:r>
              <a:rPr lang="en-US" altLang="en-US" b="0" dirty="0"/>
              <a:t> or boycotted APRM process</a:t>
            </a:r>
          </a:p>
          <a:p>
            <a:pPr marL="457200" indent="-457200">
              <a:lnSpc>
                <a:spcPct val="90000"/>
              </a:lnSpc>
              <a:buFont typeface="Arial" panose="020B0604020202020204" pitchFamily="34" charset="0"/>
              <a:buChar char="•"/>
            </a:pPr>
            <a:r>
              <a:rPr lang="en-US" altLang="en-US" b="0" dirty="0"/>
              <a:t>Parliament has not taken ownership of the APRM</a:t>
            </a:r>
          </a:p>
          <a:p>
            <a:pPr marL="457200" indent="-457200">
              <a:buFont typeface="Arial" panose="020B0604020202020204" pitchFamily="34" charset="0"/>
              <a:buChar char="•"/>
            </a:pPr>
            <a:endParaRPr lang="en-ZA" dirty="0"/>
          </a:p>
        </p:txBody>
      </p:sp>
    </p:spTree>
    <p:extLst>
      <p:ext uri="{BB962C8B-B14F-4D97-AF65-F5344CB8AC3E}">
        <p14:creationId xmlns:p14="http://schemas.microsoft.com/office/powerpoint/2010/main" val="3206217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700808"/>
            <a:ext cx="8229600" cy="724942"/>
          </a:xfrm>
        </p:spPr>
        <p:txBody>
          <a:bodyPr/>
          <a:lstStyle/>
          <a:p>
            <a:r>
              <a:rPr lang="en-ZA" dirty="0">
                <a:solidFill>
                  <a:srgbClr val="DCB216"/>
                </a:solidFill>
              </a:rPr>
              <a:t>Parliament and APRM in South Africa </a:t>
            </a:r>
          </a:p>
        </p:txBody>
      </p:sp>
      <p:sp>
        <p:nvSpPr>
          <p:cNvPr id="3" name="Content Placeholder 2"/>
          <p:cNvSpPr>
            <a:spLocks noGrp="1"/>
          </p:cNvSpPr>
          <p:nvPr>
            <p:ph idx="1"/>
          </p:nvPr>
        </p:nvSpPr>
        <p:spPr>
          <a:xfrm>
            <a:off x="107504" y="2425750"/>
            <a:ext cx="8579296" cy="3739554"/>
          </a:xfrm>
        </p:spPr>
        <p:txBody>
          <a:bodyPr/>
          <a:lstStyle/>
          <a:p>
            <a:pPr lvl="1">
              <a:lnSpc>
                <a:spcPct val="80000"/>
              </a:lnSpc>
            </a:pPr>
            <a:r>
              <a:rPr lang="en-US" altLang="en-US" sz="2200" b="0" dirty="0"/>
              <a:t>SA was the exception </a:t>
            </a:r>
          </a:p>
          <a:p>
            <a:pPr lvl="1">
              <a:lnSpc>
                <a:spcPct val="80000"/>
              </a:lnSpc>
            </a:pPr>
            <a:r>
              <a:rPr lang="en-US" altLang="en-US" sz="2200" b="0" dirty="0"/>
              <a:t>No initial plan to include parliament – changed after public pressure. Parliament took the initiative</a:t>
            </a:r>
          </a:p>
          <a:p>
            <a:pPr lvl="1">
              <a:lnSpc>
                <a:spcPct val="80000"/>
              </a:lnSpc>
            </a:pPr>
            <a:r>
              <a:rPr lang="en-US" altLang="en-US" sz="2200" b="0" dirty="0"/>
              <a:t>Oct 2005 – parliament established four joint ad hoc committees, with ruling party and opposition MPs, on four APRM Thematic Areas (DPG, EGM, CG &amp; SED), plus joint coordinating committee</a:t>
            </a:r>
          </a:p>
          <a:p>
            <a:pPr lvl="1">
              <a:lnSpc>
                <a:spcPct val="80000"/>
              </a:lnSpc>
            </a:pPr>
            <a:r>
              <a:rPr lang="en-US" altLang="en-US" sz="2200" b="0" dirty="0"/>
              <a:t>Committees held nationwide hearings, open to the public, adverts and public notices - generated written submissions</a:t>
            </a:r>
          </a:p>
          <a:p>
            <a:pPr lvl="1">
              <a:lnSpc>
                <a:spcPct val="80000"/>
              </a:lnSpc>
            </a:pPr>
            <a:r>
              <a:rPr lang="en-US" altLang="en-US" sz="2200" b="0" dirty="0"/>
              <a:t>Technical Research Institutions used parliamentary submissions as data for the Country Self-Assessment Report</a:t>
            </a:r>
          </a:p>
          <a:p>
            <a:pPr lvl="1">
              <a:lnSpc>
                <a:spcPct val="80000"/>
              </a:lnSpc>
            </a:pPr>
            <a:r>
              <a:rPr lang="en-US" altLang="en-US" sz="2200" b="0" dirty="0"/>
              <a:t>Parliamentary report was eventually folded into CSAR</a:t>
            </a:r>
            <a:endParaRPr lang="en-ZA" sz="2200" b="0" dirty="0"/>
          </a:p>
          <a:p>
            <a:pPr lvl="1">
              <a:lnSpc>
                <a:spcPct val="80000"/>
              </a:lnSpc>
            </a:pPr>
            <a:r>
              <a:rPr lang="en-US" altLang="en-US" sz="2200" b="0" dirty="0"/>
              <a:t>Poor lesson learning – no other country emulated this model</a:t>
            </a:r>
          </a:p>
          <a:p>
            <a:pPr lvl="1">
              <a:lnSpc>
                <a:spcPct val="80000"/>
              </a:lnSpc>
            </a:pPr>
            <a:endParaRPr lang="en-US" altLang="en-US" dirty="0"/>
          </a:p>
        </p:txBody>
      </p:sp>
    </p:spTree>
    <p:extLst>
      <p:ext uri="{BB962C8B-B14F-4D97-AF65-F5344CB8AC3E}">
        <p14:creationId xmlns:p14="http://schemas.microsoft.com/office/powerpoint/2010/main" val="3615845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dirty="0">
                <a:solidFill>
                  <a:srgbClr val="DCB216"/>
                </a:solidFill>
              </a:rPr>
              <a:t>Strengths of Parliament in SA Process</a:t>
            </a:r>
            <a:endParaRPr lang="en-GB" altLang="en-US" dirty="0">
              <a:solidFill>
                <a:srgbClr val="DCB216"/>
              </a:solidFill>
            </a:endParaRPr>
          </a:p>
        </p:txBody>
      </p:sp>
      <p:sp>
        <p:nvSpPr>
          <p:cNvPr id="25603" name="Rectangle 3"/>
          <p:cNvSpPr>
            <a:spLocks noGrp="1" noChangeArrowheads="1"/>
          </p:cNvSpPr>
          <p:nvPr>
            <p:ph type="body" idx="1"/>
          </p:nvPr>
        </p:nvSpPr>
        <p:spPr/>
        <p:txBody>
          <a:bodyPr/>
          <a:lstStyle/>
          <a:p>
            <a:pPr marL="342900" indent="-342900">
              <a:lnSpc>
                <a:spcPct val="90000"/>
              </a:lnSpc>
              <a:buFont typeface="Arial" panose="020B0604020202020204" pitchFamily="34" charset="0"/>
              <a:buChar char="•"/>
            </a:pPr>
            <a:r>
              <a:rPr lang="en-US" altLang="en-US" sz="2400" b="0" dirty="0"/>
              <a:t>Gathered valuable material through submissions and hearings – especially for TRIs’ use</a:t>
            </a:r>
          </a:p>
          <a:p>
            <a:pPr marL="342900" indent="-342900">
              <a:lnSpc>
                <a:spcPct val="90000"/>
              </a:lnSpc>
              <a:buFont typeface="Arial" panose="020B0604020202020204" pitchFamily="34" charset="0"/>
              <a:buChar char="•"/>
            </a:pPr>
            <a:r>
              <a:rPr lang="en-US" altLang="en-US" sz="2400" b="0" dirty="0" err="1"/>
              <a:t>Popularised</a:t>
            </a:r>
            <a:r>
              <a:rPr lang="en-US" altLang="en-US" sz="2400" b="0" dirty="0"/>
              <a:t> APRM</a:t>
            </a:r>
          </a:p>
          <a:p>
            <a:pPr marL="342900" indent="-342900">
              <a:lnSpc>
                <a:spcPct val="90000"/>
              </a:lnSpc>
              <a:buFont typeface="Arial" panose="020B0604020202020204" pitchFamily="34" charset="0"/>
              <a:buChar char="•"/>
            </a:pPr>
            <a:r>
              <a:rPr lang="en-US" altLang="en-US" sz="2400" b="0" dirty="0"/>
              <a:t>Newspaper advertisements</a:t>
            </a:r>
          </a:p>
          <a:p>
            <a:pPr marL="342900" indent="-342900">
              <a:lnSpc>
                <a:spcPct val="90000"/>
              </a:lnSpc>
              <a:buFont typeface="Arial" panose="020B0604020202020204" pitchFamily="34" charset="0"/>
              <a:buChar char="•"/>
            </a:pPr>
            <a:r>
              <a:rPr lang="en-US" altLang="en-US" sz="2400" b="0" dirty="0"/>
              <a:t>Examined standards &amp; codes</a:t>
            </a:r>
          </a:p>
          <a:p>
            <a:pPr marL="342900" indent="-342900">
              <a:lnSpc>
                <a:spcPct val="90000"/>
              </a:lnSpc>
              <a:buFont typeface="Arial" panose="020B0604020202020204" pitchFamily="34" charset="0"/>
              <a:buChar char="•"/>
            </a:pPr>
            <a:r>
              <a:rPr lang="en-US" altLang="en-US" sz="2400" b="0" dirty="0"/>
              <a:t>Opportunity for all parties, both NA &amp; NCOP to be involved</a:t>
            </a:r>
          </a:p>
          <a:p>
            <a:pPr marL="342900" indent="-342900">
              <a:lnSpc>
                <a:spcPct val="90000"/>
              </a:lnSpc>
              <a:buFont typeface="Arial" panose="020B0604020202020204" pitchFamily="34" charset="0"/>
              <a:buChar char="•"/>
            </a:pPr>
            <a:r>
              <a:rPr lang="en-US" altLang="en-US" sz="2400" b="0" dirty="0"/>
              <a:t>Active participation in research seminars and validation</a:t>
            </a:r>
          </a:p>
          <a:p>
            <a:pPr marL="342900" indent="-342900">
              <a:lnSpc>
                <a:spcPct val="90000"/>
              </a:lnSpc>
              <a:buFont typeface="Arial" panose="020B0604020202020204" pitchFamily="34" charset="0"/>
              <a:buChar char="•"/>
            </a:pPr>
            <a:r>
              <a:rPr lang="en-US" altLang="en-US" sz="2400" b="0" dirty="0"/>
              <a:t>Transparent use of website</a:t>
            </a:r>
          </a:p>
          <a:p>
            <a:pPr marL="0" indent="0">
              <a:lnSpc>
                <a:spcPct val="90000"/>
              </a:lnSpc>
              <a:buNone/>
            </a:pPr>
            <a:endParaRPr lang="en-GB" altLang="en-US" dirty="0"/>
          </a:p>
        </p:txBody>
      </p:sp>
    </p:spTree>
    <p:extLst>
      <p:ext uri="{BB962C8B-B14F-4D97-AF65-F5344CB8AC3E}">
        <p14:creationId xmlns:p14="http://schemas.microsoft.com/office/powerpoint/2010/main" val="3607715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dirty="0">
                <a:solidFill>
                  <a:srgbClr val="DCB216"/>
                </a:solidFill>
              </a:rPr>
              <a:t>WEAKNESSES</a:t>
            </a:r>
            <a:endParaRPr lang="en-GB" altLang="en-US" dirty="0">
              <a:solidFill>
                <a:srgbClr val="DCB216"/>
              </a:solidFill>
            </a:endParaRPr>
          </a:p>
        </p:txBody>
      </p:sp>
      <p:sp>
        <p:nvSpPr>
          <p:cNvPr id="27651" name="Rectangle 3"/>
          <p:cNvSpPr>
            <a:spLocks noGrp="1" noChangeArrowheads="1"/>
          </p:cNvSpPr>
          <p:nvPr>
            <p:ph type="body" idx="1"/>
          </p:nvPr>
        </p:nvSpPr>
        <p:spPr/>
        <p:txBody>
          <a:bodyPr/>
          <a:lstStyle/>
          <a:p>
            <a:pPr marL="342900" indent="-342900">
              <a:lnSpc>
                <a:spcPct val="80000"/>
              </a:lnSpc>
              <a:buFont typeface="Arial" panose="020B0604020202020204" pitchFamily="34" charset="0"/>
              <a:buChar char="•"/>
            </a:pPr>
            <a:r>
              <a:rPr lang="en-US" altLang="en-US" sz="2400" b="0" dirty="0"/>
              <a:t>Time and timing – rush, December, local elections, curtailment</a:t>
            </a:r>
          </a:p>
          <a:p>
            <a:pPr marL="342900" indent="-342900">
              <a:lnSpc>
                <a:spcPct val="80000"/>
              </a:lnSpc>
              <a:buFont typeface="Arial" panose="020B0604020202020204" pitchFamily="34" charset="0"/>
              <a:buChar char="•"/>
            </a:pPr>
            <a:r>
              <a:rPr lang="en-US" altLang="en-US" sz="2400" b="0" dirty="0"/>
              <a:t>Confusion over Parliament vs NGC processes</a:t>
            </a:r>
          </a:p>
          <a:p>
            <a:pPr marL="342900" indent="-342900">
              <a:lnSpc>
                <a:spcPct val="90000"/>
              </a:lnSpc>
              <a:buFont typeface="Arial" panose="020B0604020202020204" pitchFamily="34" charset="0"/>
              <a:buChar char="•"/>
            </a:pPr>
            <a:r>
              <a:rPr lang="en-US" altLang="en-US" sz="2400" b="0" dirty="0"/>
              <a:t>Low awareness</a:t>
            </a:r>
          </a:p>
          <a:p>
            <a:pPr marL="342900" indent="-342900">
              <a:lnSpc>
                <a:spcPct val="90000"/>
              </a:lnSpc>
              <a:buFont typeface="Arial" panose="020B0604020202020204" pitchFamily="34" charset="0"/>
              <a:buChar char="•"/>
            </a:pPr>
            <a:r>
              <a:rPr lang="en-US" altLang="en-US" sz="2400" b="0" dirty="0"/>
              <a:t>Low responsiveness</a:t>
            </a:r>
          </a:p>
          <a:p>
            <a:pPr marL="342900" indent="-342900">
              <a:lnSpc>
                <a:spcPct val="90000"/>
              </a:lnSpc>
              <a:buFont typeface="Arial" panose="020B0604020202020204" pitchFamily="34" charset="0"/>
              <a:buChar char="•"/>
            </a:pPr>
            <a:r>
              <a:rPr lang="en-US" altLang="en-US" sz="2400" b="0" dirty="0"/>
              <a:t>Language – only held hearings in English</a:t>
            </a:r>
          </a:p>
          <a:p>
            <a:pPr marL="342900" indent="-342900">
              <a:lnSpc>
                <a:spcPct val="90000"/>
              </a:lnSpc>
              <a:buFont typeface="Arial" panose="020B0604020202020204" pitchFamily="34" charset="0"/>
              <a:buChar char="•"/>
            </a:pPr>
            <a:r>
              <a:rPr lang="en-US" altLang="en-US" sz="2400" b="0" dirty="0"/>
              <a:t>Report reflected insufficiently on parliament’s oversight role, own strengths &amp; weaknesses, &amp; performance </a:t>
            </a:r>
          </a:p>
          <a:p>
            <a:pPr marL="342900" indent="-342900">
              <a:lnSpc>
                <a:spcPct val="90000"/>
              </a:lnSpc>
              <a:buFont typeface="Arial" panose="020B0604020202020204" pitchFamily="34" charset="0"/>
              <a:buChar char="•"/>
            </a:pPr>
            <a:r>
              <a:rPr lang="en-US" altLang="en-US" sz="2400" b="0" dirty="0"/>
              <a:t>Trying to get a good mark for SA?</a:t>
            </a:r>
            <a:endParaRPr lang="en-GB" altLang="en-US" sz="2400" dirty="0"/>
          </a:p>
        </p:txBody>
      </p:sp>
    </p:spTree>
    <p:extLst>
      <p:ext uri="{BB962C8B-B14F-4D97-AF65-F5344CB8AC3E}">
        <p14:creationId xmlns:p14="http://schemas.microsoft.com/office/powerpoint/2010/main" val="3868680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solidFill>
                  <a:srgbClr val="DCB216"/>
                </a:solidFill>
              </a:rPr>
              <a:t>Parliament and the </a:t>
            </a:r>
            <a:r>
              <a:rPr lang="en-ZA" dirty="0" err="1">
                <a:solidFill>
                  <a:srgbClr val="DCB216"/>
                </a:solidFill>
              </a:rPr>
              <a:t>aprm</a:t>
            </a:r>
            <a:endParaRPr lang="en-ZA" dirty="0">
              <a:solidFill>
                <a:srgbClr val="DCB216"/>
              </a:solidFill>
            </a:endParaRPr>
          </a:p>
        </p:txBody>
      </p:sp>
      <p:sp>
        <p:nvSpPr>
          <p:cNvPr id="3" name="Content Placeholder 2"/>
          <p:cNvSpPr>
            <a:spLocks noGrp="1"/>
          </p:cNvSpPr>
          <p:nvPr>
            <p:ph idx="1"/>
          </p:nvPr>
        </p:nvSpPr>
        <p:spPr/>
        <p:txBody>
          <a:bodyPr/>
          <a:lstStyle/>
          <a:p>
            <a:pPr marL="457200" indent="-457200">
              <a:lnSpc>
                <a:spcPct val="80000"/>
              </a:lnSpc>
              <a:buFont typeface="Arial" panose="020B0604020202020204" pitchFamily="34" charset="0"/>
              <a:buChar char="•"/>
            </a:pPr>
            <a:r>
              <a:rPr lang="en-US" altLang="en-US" b="0" dirty="0"/>
              <a:t>Work by UNECA to involve &amp; engage MPs (</a:t>
            </a:r>
            <a:r>
              <a:rPr lang="en-US" altLang="en-US" b="0" dirty="0" err="1"/>
              <a:t>Bagamoyo</a:t>
            </a:r>
            <a:r>
              <a:rPr lang="en-US" altLang="en-US" b="0" dirty="0"/>
              <a:t> ’08, Addis 2011)</a:t>
            </a:r>
          </a:p>
          <a:p>
            <a:pPr marL="457200" indent="-457200">
              <a:lnSpc>
                <a:spcPct val="80000"/>
              </a:lnSpc>
              <a:buFont typeface="Arial" panose="020B0604020202020204" pitchFamily="34" charset="0"/>
              <a:buChar char="•"/>
            </a:pPr>
            <a:r>
              <a:rPr lang="en-US" altLang="en-US" b="0" dirty="0"/>
              <a:t>Parliaments must insert themselves into APRM  </a:t>
            </a:r>
          </a:p>
          <a:p>
            <a:pPr marL="457200" indent="-457200">
              <a:lnSpc>
                <a:spcPct val="80000"/>
              </a:lnSpc>
              <a:buFont typeface="Arial" panose="020B0604020202020204" pitchFamily="34" charset="0"/>
              <a:buChar char="•"/>
            </a:pPr>
            <a:r>
              <a:rPr lang="en-US" altLang="en-US" b="0" dirty="0"/>
              <a:t>But to do so … MPs need to be informed, value adders rather than passive observers </a:t>
            </a:r>
          </a:p>
          <a:p>
            <a:pPr marL="457200" indent="-457200">
              <a:lnSpc>
                <a:spcPct val="80000"/>
              </a:lnSpc>
              <a:buFont typeface="Arial" panose="020B0604020202020204" pitchFamily="34" charset="0"/>
              <a:buChar char="•"/>
            </a:pPr>
            <a:r>
              <a:rPr lang="en-US" altLang="en-US" b="0" dirty="0"/>
              <a:t>This means holding APRM meetings with constituents as much as it does holding ad hoc/APRM committee meetings</a:t>
            </a:r>
          </a:p>
          <a:p>
            <a:pPr marL="457200" indent="-457200">
              <a:lnSpc>
                <a:spcPct val="80000"/>
              </a:lnSpc>
              <a:buFont typeface="Arial" panose="020B0604020202020204" pitchFamily="34" charset="0"/>
              <a:buChar char="•"/>
            </a:pPr>
            <a:r>
              <a:rPr lang="en-GB" altLang="en-US" b="0" dirty="0"/>
              <a:t>What has your national parliament done?</a:t>
            </a:r>
            <a:endParaRPr lang="en-ZA" dirty="0"/>
          </a:p>
        </p:txBody>
      </p:sp>
    </p:spTree>
    <p:extLst>
      <p:ext uri="{BB962C8B-B14F-4D97-AF65-F5344CB8AC3E}">
        <p14:creationId xmlns:p14="http://schemas.microsoft.com/office/powerpoint/2010/main" val="2662413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solidFill>
                  <a:srgbClr val="DCB216"/>
                </a:solidFill>
              </a:rPr>
              <a:t>PRACTICAL RECOMMENDATIONS</a:t>
            </a:r>
          </a:p>
        </p:txBody>
      </p:sp>
      <p:sp>
        <p:nvSpPr>
          <p:cNvPr id="3" name="Content Placeholder 2"/>
          <p:cNvSpPr>
            <a:spLocks noGrp="1"/>
          </p:cNvSpPr>
          <p:nvPr>
            <p:ph idx="1"/>
          </p:nvPr>
        </p:nvSpPr>
        <p:spPr/>
        <p:txBody>
          <a:bodyPr/>
          <a:lstStyle/>
          <a:p>
            <a:pPr marL="342900" indent="-342900">
              <a:lnSpc>
                <a:spcPct val="80000"/>
              </a:lnSpc>
              <a:buFont typeface="Arial" panose="020B0604020202020204" pitchFamily="34" charset="0"/>
              <a:buChar char="•"/>
            </a:pPr>
            <a:r>
              <a:rPr lang="en-US" altLang="en-US" sz="2200" b="0" dirty="0"/>
              <a:t>Play an active part in APRM – be informed</a:t>
            </a:r>
          </a:p>
          <a:p>
            <a:pPr marL="342900" indent="-342900">
              <a:lnSpc>
                <a:spcPct val="80000"/>
              </a:lnSpc>
              <a:buFont typeface="Arial" panose="020B0604020202020204" pitchFamily="34" charset="0"/>
              <a:buChar char="•"/>
            </a:pPr>
            <a:r>
              <a:rPr lang="en-US" altLang="en-US" sz="2200" b="0" dirty="0"/>
              <a:t>Be open to approaches from the public &amp; CSOs</a:t>
            </a:r>
          </a:p>
          <a:p>
            <a:pPr marL="342900" indent="-342900">
              <a:lnSpc>
                <a:spcPct val="80000"/>
              </a:lnSpc>
              <a:buFont typeface="Arial" panose="020B0604020202020204" pitchFamily="34" charset="0"/>
              <a:buChar char="•"/>
            </a:pPr>
            <a:r>
              <a:rPr lang="en-US" altLang="en-US" sz="2200" b="0" dirty="0"/>
              <a:t>Examine parliament’s own role and record</a:t>
            </a:r>
          </a:p>
          <a:p>
            <a:pPr marL="342900" indent="-342900">
              <a:lnSpc>
                <a:spcPct val="80000"/>
              </a:lnSpc>
              <a:buFont typeface="Arial" panose="020B0604020202020204" pitchFamily="34" charset="0"/>
              <a:buChar char="•"/>
            </a:pPr>
            <a:r>
              <a:rPr lang="en-US" altLang="en-US" sz="2200" b="0" dirty="0"/>
              <a:t>Budget for peer review </a:t>
            </a:r>
          </a:p>
          <a:p>
            <a:pPr marL="342900" indent="-342900">
              <a:lnSpc>
                <a:spcPct val="80000"/>
              </a:lnSpc>
              <a:buFont typeface="Arial" panose="020B0604020202020204" pitchFamily="34" charset="0"/>
              <a:buChar char="•"/>
            </a:pPr>
            <a:r>
              <a:rPr lang="en-US" altLang="en-US" sz="2200" b="0" dirty="0"/>
              <a:t>Integrate efforts with NGC</a:t>
            </a:r>
          </a:p>
          <a:p>
            <a:pPr marL="342900" indent="-342900">
              <a:lnSpc>
                <a:spcPct val="80000"/>
              </a:lnSpc>
              <a:buFont typeface="Arial" panose="020B0604020202020204" pitchFamily="34" charset="0"/>
              <a:buChar char="•"/>
            </a:pPr>
            <a:r>
              <a:rPr lang="en-US" altLang="en-US" sz="2200" b="0" dirty="0"/>
              <a:t>Encourage political parties to take APRM seriously, make submissions</a:t>
            </a:r>
          </a:p>
          <a:p>
            <a:pPr marL="342900" indent="-342900">
              <a:lnSpc>
                <a:spcPct val="80000"/>
              </a:lnSpc>
              <a:buFont typeface="Arial" panose="020B0604020202020204" pitchFamily="34" charset="0"/>
              <a:buChar char="•"/>
            </a:pPr>
            <a:r>
              <a:rPr lang="en-US" altLang="en-US" sz="2200" b="0" dirty="0"/>
              <a:t>Share experiences</a:t>
            </a:r>
          </a:p>
          <a:p>
            <a:pPr marL="342900" indent="-342900">
              <a:lnSpc>
                <a:spcPct val="80000"/>
              </a:lnSpc>
              <a:buFont typeface="Arial" panose="020B0604020202020204" pitchFamily="34" charset="0"/>
              <a:buChar char="•"/>
            </a:pPr>
            <a:r>
              <a:rPr lang="en-US" altLang="en-US" sz="2200" b="0" dirty="0"/>
              <a:t>Get involved in formulating, overseeing implementation of </a:t>
            </a:r>
            <a:r>
              <a:rPr lang="en-US" altLang="en-US" sz="2200" b="0" dirty="0" err="1"/>
              <a:t>NPoA</a:t>
            </a:r>
            <a:r>
              <a:rPr lang="en-US" altLang="en-US" sz="2200" b="0" dirty="0"/>
              <a:t> </a:t>
            </a:r>
          </a:p>
          <a:p>
            <a:pPr marL="342900" indent="-342900">
              <a:lnSpc>
                <a:spcPct val="80000"/>
              </a:lnSpc>
              <a:buFont typeface="Arial" panose="020B0604020202020204" pitchFamily="34" charset="0"/>
              <a:buChar char="•"/>
            </a:pPr>
            <a:r>
              <a:rPr lang="en-US" altLang="en-US" sz="2200" b="0" dirty="0"/>
              <a:t>Form standing committees for APRM monitoring</a:t>
            </a:r>
          </a:p>
          <a:p>
            <a:pPr marL="457200" indent="-457200">
              <a:buFont typeface="Arial" panose="020B0604020202020204" pitchFamily="34" charset="0"/>
              <a:buChar char="•"/>
            </a:pPr>
            <a:endParaRPr lang="en-ZA" dirty="0"/>
          </a:p>
        </p:txBody>
      </p:sp>
    </p:spTree>
    <p:extLst>
      <p:ext uri="{BB962C8B-B14F-4D97-AF65-F5344CB8AC3E}">
        <p14:creationId xmlns:p14="http://schemas.microsoft.com/office/powerpoint/2010/main" val="243870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109B5F-A0DB-4F79-913A-0E6085C53F2B}"/>
              </a:ext>
            </a:extLst>
          </p:cNvPr>
          <p:cNvSpPr>
            <a:spLocks noGrp="1"/>
          </p:cNvSpPr>
          <p:nvPr>
            <p:ph idx="1"/>
          </p:nvPr>
        </p:nvSpPr>
        <p:spPr/>
        <p:txBody>
          <a:bodyPr/>
          <a:lstStyle/>
          <a:p>
            <a:pPr marL="0" indent="0" algn="ctr">
              <a:buNone/>
            </a:pPr>
            <a:r>
              <a:rPr lang="en-ZA" dirty="0"/>
              <a:t>Thank you!</a:t>
            </a:r>
          </a:p>
          <a:p>
            <a:pPr marL="0" indent="0" algn="ctr">
              <a:buNone/>
            </a:pPr>
            <a:endParaRPr lang="en-ZA" dirty="0"/>
          </a:p>
          <a:p>
            <a:pPr marL="0" indent="0" algn="ctr">
              <a:buNone/>
            </a:pPr>
            <a:r>
              <a:rPr lang="en-ZA" dirty="0"/>
              <a:t>Steven.Gruzd@wits.ac.za</a:t>
            </a:r>
          </a:p>
          <a:p>
            <a:pPr marL="0" indent="0" algn="ctr">
              <a:buNone/>
            </a:pPr>
            <a:r>
              <a:rPr lang="en-ZA" dirty="0"/>
              <a:t>@</a:t>
            </a:r>
            <a:r>
              <a:rPr lang="en-ZA" dirty="0" err="1"/>
              <a:t>rhymeswbruised</a:t>
            </a:r>
            <a:br>
              <a:rPr lang="en-ZA" dirty="0"/>
            </a:br>
            <a:r>
              <a:rPr lang="en-ZA" dirty="0"/>
              <a:t>#</a:t>
            </a:r>
            <a:r>
              <a:rPr lang="en-ZA" dirty="0" err="1"/>
              <a:t>ReviveAPRM</a:t>
            </a:r>
            <a:r>
              <a:rPr lang="en-ZA" dirty="0"/>
              <a:t> on Facebook</a:t>
            </a:r>
          </a:p>
        </p:txBody>
      </p:sp>
    </p:spTree>
    <p:extLst>
      <p:ext uri="{BB962C8B-B14F-4D97-AF65-F5344CB8AC3E}">
        <p14:creationId xmlns:p14="http://schemas.microsoft.com/office/powerpoint/2010/main" val="2050300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solidFill>
                  <a:srgbClr val="DCB216"/>
                </a:solidFill>
              </a:rPr>
              <a:t>OUTLINE</a:t>
            </a:r>
          </a:p>
        </p:txBody>
      </p:sp>
      <p:sp>
        <p:nvSpPr>
          <p:cNvPr id="3" name="Content Placeholder 2"/>
          <p:cNvSpPr>
            <a:spLocks noGrp="1"/>
          </p:cNvSpPr>
          <p:nvPr>
            <p:ph idx="1"/>
          </p:nvPr>
        </p:nvSpPr>
        <p:spPr/>
        <p:txBody>
          <a:bodyPr/>
          <a:lstStyle/>
          <a:p>
            <a:pPr marL="342900" lvl="0" indent="-342900">
              <a:buFont typeface="Arial" panose="020B0604020202020204" pitchFamily="34" charset="0"/>
              <a:buChar char="•"/>
            </a:pPr>
            <a:r>
              <a:rPr lang="en-ZA" b="0" dirty="0"/>
              <a:t>Introduction to APRM</a:t>
            </a:r>
          </a:p>
          <a:p>
            <a:pPr marL="342900" lvl="0" indent="-342900">
              <a:buFont typeface="Arial" panose="020B0604020202020204" pitchFamily="34" charset="0"/>
              <a:buChar char="•"/>
            </a:pPr>
            <a:r>
              <a:rPr lang="en-ZA" b="0" dirty="0"/>
              <a:t>Roles that national MPs have played/could potentially play in the APRM: Providing oversight, enhancing accountability, and promoting best practices and peer learning</a:t>
            </a:r>
          </a:p>
          <a:p>
            <a:pPr marL="342900" lvl="0" indent="-342900">
              <a:buFont typeface="Arial" panose="020B0604020202020204" pitchFamily="34" charset="0"/>
              <a:buChar char="•"/>
            </a:pPr>
            <a:r>
              <a:rPr lang="en-ZA" b="0" dirty="0"/>
              <a:t>Ideas for future parliamentary engagement in Namibia with the APRM</a:t>
            </a:r>
          </a:p>
          <a:p>
            <a:endParaRPr lang="en-ZA" sz="3600" dirty="0"/>
          </a:p>
        </p:txBody>
      </p:sp>
    </p:spTree>
    <p:extLst>
      <p:ext uri="{BB962C8B-B14F-4D97-AF65-F5344CB8AC3E}">
        <p14:creationId xmlns:p14="http://schemas.microsoft.com/office/powerpoint/2010/main" val="1177791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APRM in a nutshell</a:t>
            </a:r>
          </a:p>
        </p:txBody>
      </p:sp>
      <p:sp>
        <p:nvSpPr>
          <p:cNvPr id="3" name="Content Placeholder 2"/>
          <p:cNvSpPr>
            <a:spLocks noGrp="1"/>
          </p:cNvSpPr>
          <p:nvPr>
            <p:ph idx="1"/>
          </p:nvPr>
        </p:nvSpPr>
        <p:spPr>
          <a:xfrm>
            <a:off x="457200" y="2348880"/>
            <a:ext cx="8229600" cy="3600400"/>
          </a:xfrm>
        </p:spPr>
        <p:txBody>
          <a:bodyPr/>
          <a:lstStyle/>
          <a:p>
            <a:pPr>
              <a:lnSpc>
                <a:spcPct val="80000"/>
              </a:lnSpc>
              <a:buFont typeface="Arial" panose="020B0604020202020204" pitchFamily="34" charset="0"/>
              <a:buChar char="•"/>
              <a:defRPr/>
            </a:pPr>
            <a:r>
              <a:rPr lang="en-ZA" sz="2400" b="0" dirty="0"/>
              <a:t>Africa’s voluntary governance review and promotion tool established in 2003, grew out of NEPAD</a:t>
            </a:r>
          </a:p>
          <a:p>
            <a:pPr>
              <a:lnSpc>
                <a:spcPct val="80000"/>
              </a:lnSpc>
              <a:buFont typeface="Arial" panose="020B0604020202020204" pitchFamily="34" charset="0"/>
              <a:buChar char="•"/>
              <a:defRPr/>
            </a:pPr>
            <a:r>
              <a:rPr lang="en-ZA" sz="2400" b="0" dirty="0"/>
              <a:t>Belief that dialogue, peer pressure, diplomacy &amp; civil society involvement can catalyse reform</a:t>
            </a:r>
          </a:p>
          <a:p>
            <a:pPr>
              <a:lnSpc>
                <a:spcPct val="80000"/>
              </a:lnSpc>
              <a:buFont typeface="Arial" panose="020B0604020202020204" pitchFamily="34" charset="0"/>
              <a:buChar char="•"/>
              <a:defRPr/>
            </a:pPr>
            <a:r>
              <a:rPr lang="en-ZA" sz="2400" b="0" dirty="0"/>
              <a:t>Measures adherence to African &amp; global standards in 4 thematic areas, comprehensive, based on questionnaire</a:t>
            </a:r>
          </a:p>
          <a:p>
            <a:pPr>
              <a:lnSpc>
                <a:spcPct val="80000"/>
              </a:lnSpc>
              <a:buFont typeface="Arial" panose="020B0604020202020204" pitchFamily="34" charset="0"/>
              <a:buChar char="•"/>
              <a:defRPr/>
            </a:pPr>
            <a:r>
              <a:rPr lang="en-ZA" sz="2400" b="0" dirty="0"/>
              <a:t>“Technically competent, credible, and free of political manipulation”</a:t>
            </a:r>
          </a:p>
          <a:p>
            <a:pPr>
              <a:lnSpc>
                <a:spcPct val="80000"/>
              </a:lnSpc>
              <a:buFont typeface="Arial" panose="020B0604020202020204" pitchFamily="34" charset="0"/>
              <a:buChar char="•"/>
              <a:defRPr/>
            </a:pPr>
            <a:r>
              <a:rPr lang="en-ZA" sz="2400" b="0" dirty="0"/>
              <a:t>Set up institutions at national and continental level</a:t>
            </a:r>
          </a:p>
          <a:p>
            <a:pPr>
              <a:lnSpc>
                <a:spcPct val="80000"/>
              </a:lnSpc>
              <a:buFont typeface="Arial" panose="020B0604020202020204" pitchFamily="34" charset="0"/>
              <a:buChar char="•"/>
              <a:defRPr/>
            </a:pPr>
            <a:r>
              <a:rPr lang="en-ZA" sz="2400" b="0" dirty="0"/>
              <a:t>Self-assessment, country review mission, peer review</a:t>
            </a:r>
          </a:p>
          <a:p>
            <a:pPr>
              <a:lnSpc>
                <a:spcPct val="80000"/>
              </a:lnSpc>
              <a:buFont typeface="Arial" panose="020B0604020202020204" pitchFamily="34" charset="0"/>
              <a:buChar char="•"/>
              <a:defRPr/>
            </a:pPr>
            <a:r>
              <a:rPr lang="en-ZA" sz="2400" b="0" dirty="0"/>
              <a:t>Develop, fund, implement and report on </a:t>
            </a:r>
            <a:r>
              <a:rPr lang="en-ZA" sz="2400" b="0" dirty="0" err="1"/>
              <a:t>NPoA</a:t>
            </a:r>
            <a:endParaRPr lang="en-ZA" sz="2400" b="0" dirty="0"/>
          </a:p>
          <a:p>
            <a:pPr>
              <a:lnSpc>
                <a:spcPct val="80000"/>
              </a:lnSpc>
              <a:buFont typeface="Arial" panose="020B0604020202020204" pitchFamily="34" charset="0"/>
              <a:buChar char="•"/>
              <a:defRPr/>
            </a:pPr>
            <a:r>
              <a:rPr lang="en-ZA" sz="2400" b="0" dirty="0"/>
              <a:t>37/55 African states, 21+2 reviewed</a:t>
            </a:r>
          </a:p>
        </p:txBody>
      </p:sp>
      <p:pic>
        <p:nvPicPr>
          <p:cNvPr id="6" name="Picture 5"/>
          <p:cNvPicPr>
            <a:picLocks noChangeAspect="1"/>
          </p:cNvPicPr>
          <p:nvPr/>
        </p:nvPicPr>
        <p:blipFill>
          <a:blip r:embed="rId3"/>
          <a:stretch>
            <a:fillRect/>
          </a:stretch>
        </p:blipFill>
        <p:spPr>
          <a:xfrm>
            <a:off x="5652120" y="25193"/>
            <a:ext cx="3491879" cy="2323687"/>
          </a:xfrm>
          <a:prstGeom prst="rect">
            <a:avLst/>
          </a:prstGeom>
        </p:spPr>
      </p:pic>
      <p:pic>
        <p:nvPicPr>
          <p:cNvPr id="7" name="Picture 6"/>
          <p:cNvPicPr>
            <a:picLocks noChangeAspect="1"/>
          </p:cNvPicPr>
          <p:nvPr/>
        </p:nvPicPr>
        <p:blipFill>
          <a:blip r:embed="rId4"/>
          <a:stretch>
            <a:fillRect/>
          </a:stretch>
        </p:blipFill>
        <p:spPr>
          <a:xfrm>
            <a:off x="7092280" y="687834"/>
            <a:ext cx="936104" cy="936104"/>
          </a:xfrm>
          <a:prstGeom prst="rect">
            <a:avLst/>
          </a:prstGeom>
        </p:spPr>
      </p:pic>
    </p:spTree>
    <p:extLst>
      <p:ext uri="{BB962C8B-B14F-4D97-AF65-F5344CB8AC3E}">
        <p14:creationId xmlns:p14="http://schemas.microsoft.com/office/powerpoint/2010/main" val="1156735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6725"/>
            <a:ext cx="9144000" cy="573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069468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圆角矩形 70">
            <a:extLst>
              <a:ext uri="{FF2B5EF4-FFF2-40B4-BE49-F238E27FC236}">
                <a16:creationId xmlns:a16="http://schemas.microsoft.com/office/drawing/2014/main" id="{5C67DE7A-3345-4087-802F-D59BAB47D10B}"/>
              </a:ext>
            </a:extLst>
          </p:cNvPr>
          <p:cNvSpPr/>
          <p:nvPr/>
        </p:nvSpPr>
        <p:spPr>
          <a:xfrm>
            <a:off x="85323" y="3949830"/>
            <a:ext cx="3697826" cy="2197395"/>
          </a:xfrm>
          <a:prstGeom prst="roundRect">
            <a:avLst>
              <a:gd name="adj" fmla="val 11361"/>
            </a:avLst>
          </a:prstGeom>
          <a:noFill/>
          <a:ln w="9525">
            <a:solidFill>
              <a:schemeClr val="bg1">
                <a:lumMod val="65000"/>
              </a:schemeClr>
            </a:solidFill>
            <a:prstDash val="sysDash"/>
            <a:miter lim="800000"/>
            <a:headEnd/>
            <a:tailEnd/>
          </a:ln>
        </p:spPr>
        <p:txBody>
          <a:bodyPr wrap="none" lIns="91405" tIns="45703" rIns="91405" bIns="45703" anchor="ctr"/>
          <a:lstStyle/>
          <a:p>
            <a:pPr marL="0" marR="0" lvl="0" indent="0" algn="l" defTabSz="913706" rtl="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sysClr val="windowText" lastClr="000000"/>
                </a:solidFill>
                <a:effectLst/>
                <a:uLnTx/>
                <a:uFillTx/>
                <a:latin typeface="Calibri" pitchFamily="34" charset="0"/>
                <a:ea typeface="微软雅黑" pitchFamily="34" charset="-122"/>
                <a:cs typeface="Calibri" pitchFamily="34" charset="0"/>
              </a:rPr>
              <a:t>          </a:t>
            </a:r>
            <a:endParaRPr kumimoji="0" lang="zh-CN" altLang="en-US" sz="1200" b="0" i="0" u="none" strike="noStrike" kern="0" cap="none" spc="0" normalizeH="0" baseline="0" noProof="0" dirty="0">
              <a:ln>
                <a:noFill/>
              </a:ln>
              <a:solidFill>
                <a:sysClr val="windowText" lastClr="000000"/>
              </a:solidFill>
              <a:effectLst/>
              <a:uLnTx/>
              <a:uFillTx/>
              <a:latin typeface="Calibri" pitchFamily="34" charset="0"/>
              <a:ea typeface="微软雅黑" pitchFamily="34" charset="-122"/>
              <a:cs typeface="Calibri" pitchFamily="34" charset="0"/>
            </a:endParaRPr>
          </a:p>
        </p:txBody>
      </p:sp>
      <p:sp>
        <p:nvSpPr>
          <p:cNvPr id="218115" name="Rectangle 2"/>
          <p:cNvSpPr>
            <a:spLocks noGrp="1" noChangeArrowheads="1"/>
          </p:cNvSpPr>
          <p:nvPr>
            <p:ph type="title" idx="4294967295"/>
          </p:nvPr>
        </p:nvSpPr>
        <p:spPr/>
        <p:txBody>
          <a:bodyPr>
            <a:noAutofit/>
          </a:bodyPr>
          <a:lstStyle/>
          <a:p>
            <a:endParaRPr lang="en-US" altLang="zh-CN" b="1" dirty="0">
              <a:solidFill>
                <a:srgbClr val="DCB216"/>
              </a:solidFill>
              <a:effectLst>
                <a:outerShdw blurRad="38100" dist="38100" dir="2700000" algn="tl">
                  <a:srgbClr val="000000">
                    <a:alpha val="43137"/>
                  </a:srgbClr>
                </a:outerShdw>
              </a:effectLst>
            </a:endParaRPr>
          </a:p>
        </p:txBody>
      </p:sp>
      <p:grpSp>
        <p:nvGrpSpPr>
          <p:cNvPr id="6" name="组合 5"/>
          <p:cNvGrpSpPr/>
          <p:nvPr/>
        </p:nvGrpSpPr>
        <p:grpSpPr>
          <a:xfrm>
            <a:off x="148635" y="1556792"/>
            <a:ext cx="8995366" cy="4802053"/>
            <a:chOff x="369003" y="1079437"/>
            <a:chExt cx="7652771" cy="3905935"/>
          </a:xfrm>
        </p:grpSpPr>
        <p:grpSp>
          <p:nvGrpSpPr>
            <p:cNvPr id="52" name="组合 51"/>
            <p:cNvGrpSpPr/>
            <p:nvPr/>
          </p:nvGrpSpPr>
          <p:grpSpPr>
            <a:xfrm>
              <a:off x="1904887" y="1079437"/>
              <a:ext cx="4407306" cy="3867047"/>
              <a:chOff x="280988" y="1444625"/>
              <a:chExt cx="5335587" cy="4681538"/>
            </a:xfrm>
          </p:grpSpPr>
          <p:sp>
            <p:nvSpPr>
              <p:cNvPr id="98" name="Freeform 104"/>
              <p:cNvSpPr>
                <a:spLocks/>
              </p:cNvSpPr>
              <p:nvPr/>
            </p:nvSpPr>
            <p:spPr bwMode="auto">
              <a:xfrm>
                <a:off x="2493963" y="1712913"/>
                <a:ext cx="971550" cy="879475"/>
              </a:xfrm>
              <a:custGeom>
                <a:avLst/>
                <a:gdLst/>
                <a:ahLst/>
                <a:cxnLst>
                  <a:cxn ang="0">
                    <a:pos x="2771" y="245"/>
                  </a:cxn>
                  <a:cxn ang="0">
                    <a:pos x="2790" y="466"/>
                  </a:cxn>
                  <a:cxn ang="0">
                    <a:pos x="2728" y="586"/>
                  </a:cxn>
                  <a:cxn ang="0">
                    <a:pos x="2790" y="715"/>
                  </a:cxn>
                  <a:cxn ang="0">
                    <a:pos x="2833" y="2107"/>
                  </a:cxn>
                  <a:cxn ang="0">
                    <a:pos x="2833" y="2470"/>
                  </a:cxn>
                  <a:cxn ang="0">
                    <a:pos x="2651" y="2470"/>
                  </a:cxn>
                  <a:cxn ang="0">
                    <a:pos x="2656" y="2597"/>
                  </a:cxn>
                  <a:cxn ang="0">
                    <a:pos x="1158" y="1819"/>
                  </a:cxn>
                  <a:cxn ang="0">
                    <a:pos x="990" y="1910"/>
                  </a:cxn>
                  <a:cxn ang="0">
                    <a:pos x="830" y="1980"/>
                  </a:cxn>
                  <a:cxn ang="0">
                    <a:pos x="722" y="1877"/>
                  </a:cxn>
                  <a:cxn ang="0">
                    <a:pos x="450" y="1812"/>
                  </a:cxn>
                  <a:cxn ang="0">
                    <a:pos x="390" y="1691"/>
                  </a:cxn>
                  <a:cxn ang="0">
                    <a:pos x="284" y="1608"/>
                  </a:cxn>
                  <a:cxn ang="0">
                    <a:pos x="155" y="1622"/>
                  </a:cxn>
                  <a:cxn ang="0">
                    <a:pos x="98" y="1547"/>
                  </a:cxn>
                  <a:cxn ang="0">
                    <a:pos x="116" y="1457"/>
                  </a:cxn>
                  <a:cxn ang="0">
                    <a:pos x="0" y="1302"/>
                  </a:cxn>
                  <a:cxn ang="0">
                    <a:pos x="122" y="1224"/>
                  </a:cxn>
                  <a:cxn ang="0">
                    <a:pos x="74" y="1095"/>
                  </a:cxn>
                  <a:cxn ang="0">
                    <a:pos x="120" y="983"/>
                  </a:cxn>
                  <a:cxn ang="0">
                    <a:pos x="92" y="894"/>
                  </a:cxn>
                  <a:cxn ang="0">
                    <a:pos x="132" y="759"/>
                  </a:cxn>
                  <a:cxn ang="0">
                    <a:pos x="66" y="567"/>
                  </a:cxn>
                  <a:cxn ang="0">
                    <a:pos x="63" y="524"/>
                  </a:cxn>
                  <a:cxn ang="0">
                    <a:pos x="145" y="504"/>
                  </a:cxn>
                  <a:cxn ang="0">
                    <a:pos x="222" y="437"/>
                  </a:cxn>
                  <a:cxn ang="0">
                    <a:pos x="193" y="283"/>
                  </a:cxn>
                  <a:cxn ang="0">
                    <a:pos x="332" y="182"/>
                  </a:cxn>
                  <a:cxn ang="0">
                    <a:pos x="452" y="130"/>
                  </a:cxn>
                  <a:cxn ang="0">
                    <a:pos x="457" y="0"/>
                  </a:cxn>
                  <a:cxn ang="0">
                    <a:pos x="587" y="58"/>
                  </a:cxn>
                  <a:cxn ang="0">
                    <a:pos x="837" y="66"/>
                  </a:cxn>
                  <a:cxn ang="0">
                    <a:pos x="966" y="134"/>
                  </a:cxn>
                  <a:cxn ang="0">
                    <a:pos x="1105" y="163"/>
                  </a:cxn>
                  <a:cxn ang="0">
                    <a:pos x="1115" y="259"/>
                  </a:cxn>
                  <a:cxn ang="0">
                    <a:pos x="1168" y="336"/>
                  </a:cxn>
                  <a:cxn ang="0">
                    <a:pos x="1268" y="370"/>
                  </a:cxn>
                  <a:cxn ang="0">
                    <a:pos x="1384" y="374"/>
                  </a:cxn>
                  <a:cxn ang="0">
                    <a:pos x="1580" y="446"/>
                  </a:cxn>
                  <a:cxn ang="0">
                    <a:pos x="1715" y="566"/>
                  </a:cxn>
                  <a:cxn ang="0">
                    <a:pos x="1835" y="533"/>
                  </a:cxn>
                  <a:cxn ang="0">
                    <a:pos x="1921" y="432"/>
                  </a:cxn>
                  <a:cxn ang="0">
                    <a:pos x="1926" y="350"/>
                  </a:cxn>
                  <a:cxn ang="0">
                    <a:pos x="1892" y="250"/>
                  </a:cxn>
                  <a:cxn ang="0">
                    <a:pos x="1979" y="120"/>
                  </a:cxn>
                  <a:cxn ang="0">
                    <a:pos x="2128" y="77"/>
                  </a:cxn>
                  <a:cxn ang="0">
                    <a:pos x="2396" y="86"/>
                  </a:cxn>
                  <a:cxn ang="0">
                    <a:pos x="2444" y="163"/>
                  </a:cxn>
                  <a:cxn ang="0">
                    <a:pos x="2515" y="202"/>
                  </a:cxn>
                  <a:cxn ang="0">
                    <a:pos x="2771" y="245"/>
                  </a:cxn>
                </a:cxnLst>
                <a:rect l="0" t="0" r="r" b="b"/>
                <a:pathLst>
                  <a:path w="2833" h="2597">
                    <a:moveTo>
                      <a:pt x="2771" y="245"/>
                    </a:moveTo>
                    <a:lnTo>
                      <a:pt x="2790" y="466"/>
                    </a:lnTo>
                    <a:lnTo>
                      <a:pt x="2728" y="586"/>
                    </a:lnTo>
                    <a:lnTo>
                      <a:pt x="2790" y="715"/>
                    </a:lnTo>
                    <a:lnTo>
                      <a:pt x="2833" y="2107"/>
                    </a:lnTo>
                    <a:lnTo>
                      <a:pt x="2833" y="2470"/>
                    </a:lnTo>
                    <a:lnTo>
                      <a:pt x="2651" y="2470"/>
                    </a:lnTo>
                    <a:lnTo>
                      <a:pt x="2656" y="2597"/>
                    </a:lnTo>
                    <a:lnTo>
                      <a:pt x="1158" y="1819"/>
                    </a:lnTo>
                    <a:lnTo>
                      <a:pt x="990" y="1910"/>
                    </a:lnTo>
                    <a:lnTo>
                      <a:pt x="830" y="1980"/>
                    </a:lnTo>
                    <a:lnTo>
                      <a:pt x="722" y="1877"/>
                    </a:lnTo>
                    <a:lnTo>
                      <a:pt x="450" y="1812"/>
                    </a:lnTo>
                    <a:lnTo>
                      <a:pt x="390" y="1691"/>
                    </a:lnTo>
                    <a:lnTo>
                      <a:pt x="284" y="1608"/>
                    </a:lnTo>
                    <a:lnTo>
                      <a:pt x="155" y="1622"/>
                    </a:lnTo>
                    <a:lnTo>
                      <a:pt x="98" y="1547"/>
                    </a:lnTo>
                    <a:lnTo>
                      <a:pt x="116" y="1457"/>
                    </a:lnTo>
                    <a:lnTo>
                      <a:pt x="0" y="1302"/>
                    </a:lnTo>
                    <a:lnTo>
                      <a:pt x="122" y="1224"/>
                    </a:lnTo>
                    <a:lnTo>
                      <a:pt x="74" y="1095"/>
                    </a:lnTo>
                    <a:lnTo>
                      <a:pt x="120" y="983"/>
                    </a:lnTo>
                    <a:lnTo>
                      <a:pt x="92" y="894"/>
                    </a:lnTo>
                    <a:lnTo>
                      <a:pt x="132" y="759"/>
                    </a:lnTo>
                    <a:lnTo>
                      <a:pt x="66" y="567"/>
                    </a:lnTo>
                    <a:lnTo>
                      <a:pt x="63" y="524"/>
                    </a:lnTo>
                    <a:lnTo>
                      <a:pt x="145" y="504"/>
                    </a:lnTo>
                    <a:lnTo>
                      <a:pt x="222" y="437"/>
                    </a:lnTo>
                    <a:lnTo>
                      <a:pt x="193" y="283"/>
                    </a:lnTo>
                    <a:lnTo>
                      <a:pt x="332" y="182"/>
                    </a:lnTo>
                    <a:lnTo>
                      <a:pt x="452" y="130"/>
                    </a:lnTo>
                    <a:lnTo>
                      <a:pt x="457" y="0"/>
                    </a:lnTo>
                    <a:lnTo>
                      <a:pt x="587" y="58"/>
                    </a:lnTo>
                    <a:lnTo>
                      <a:pt x="837" y="66"/>
                    </a:lnTo>
                    <a:lnTo>
                      <a:pt x="966" y="134"/>
                    </a:lnTo>
                    <a:lnTo>
                      <a:pt x="1105" y="163"/>
                    </a:lnTo>
                    <a:lnTo>
                      <a:pt x="1115" y="259"/>
                    </a:lnTo>
                    <a:lnTo>
                      <a:pt x="1168" y="336"/>
                    </a:lnTo>
                    <a:lnTo>
                      <a:pt x="1268" y="370"/>
                    </a:lnTo>
                    <a:lnTo>
                      <a:pt x="1384" y="374"/>
                    </a:lnTo>
                    <a:lnTo>
                      <a:pt x="1580" y="446"/>
                    </a:lnTo>
                    <a:lnTo>
                      <a:pt x="1715" y="566"/>
                    </a:lnTo>
                    <a:lnTo>
                      <a:pt x="1835" y="533"/>
                    </a:lnTo>
                    <a:lnTo>
                      <a:pt x="1921" y="432"/>
                    </a:lnTo>
                    <a:lnTo>
                      <a:pt x="1926" y="350"/>
                    </a:lnTo>
                    <a:lnTo>
                      <a:pt x="1892" y="250"/>
                    </a:lnTo>
                    <a:lnTo>
                      <a:pt x="1979" y="120"/>
                    </a:lnTo>
                    <a:lnTo>
                      <a:pt x="2128" y="77"/>
                    </a:lnTo>
                    <a:lnTo>
                      <a:pt x="2396" y="86"/>
                    </a:lnTo>
                    <a:lnTo>
                      <a:pt x="2444" y="163"/>
                    </a:lnTo>
                    <a:lnTo>
                      <a:pt x="2515" y="202"/>
                    </a:lnTo>
                    <a:lnTo>
                      <a:pt x="2771" y="245"/>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00" name="Freeform 105"/>
              <p:cNvSpPr>
                <a:spLocks/>
              </p:cNvSpPr>
              <p:nvPr/>
            </p:nvSpPr>
            <p:spPr bwMode="auto">
              <a:xfrm>
                <a:off x="1406525" y="1450975"/>
                <a:ext cx="1241425" cy="1168400"/>
              </a:xfrm>
              <a:custGeom>
                <a:avLst/>
                <a:gdLst/>
                <a:ahLst/>
                <a:cxnLst>
                  <a:cxn ang="0">
                    <a:pos x="10" y="1738"/>
                  </a:cxn>
                  <a:cxn ang="0">
                    <a:pos x="1594" y="3067"/>
                  </a:cxn>
                  <a:cxn ang="0">
                    <a:pos x="1690" y="3168"/>
                  </a:cxn>
                  <a:cxn ang="0">
                    <a:pos x="1829" y="3231"/>
                  </a:cxn>
                  <a:cxn ang="0">
                    <a:pos x="1963" y="3298"/>
                  </a:cxn>
                  <a:cxn ang="0">
                    <a:pos x="1978" y="3447"/>
                  </a:cxn>
                  <a:cxn ang="0">
                    <a:pos x="2285" y="3379"/>
                  </a:cxn>
                  <a:cxn ang="0">
                    <a:pos x="2698" y="3115"/>
                  </a:cxn>
                  <a:cxn ang="0">
                    <a:pos x="3552" y="2463"/>
                  </a:cxn>
                  <a:cxn ang="0">
                    <a:pos x="3442" y="2381"/>
                  </a:cxn>
                  <a:cxn ang="0">
                    <a:pos x="3259" y="2319"/>
                  </a:cxn>
                  <a:cxn ang="0">
                    <a:pos x="3163" y="2074"/>
                  </a:cxn>
                  <a:cxn ang="0">
                    <a:pos x="3235" y="1867"/>
                  </a:cxn>
                  <a:cxn ang="0">
                    <a:pos x="3254" y="1671"/>
                  </a:cxn>
                  <a:cxn ang="0">
                    <a:pos x="3228" y="1338"/>
                  </a:cxn>
                  <a:cxn ang="0">
                    <a:pos x="3091" y="879"/>
                  </a:cxn>
                  <a:cxn ang="0">
                    <a:pos x="2947" y="639"/>
                  </a:cxn>
                  <a:cxn ang="0">
                    <a:pos x="3096" y="466"/>
                  </a:cxn>
                  <a:cxn ang="0">
                    <a:pos x="3182" y="68"/>
                  </a:cxn>
                  <a:cxn ang="0">
                    <a:pos x="3034" y="0"/>
                  </a:cxn>
                  <a:cxn ang="0">
                    <a:pos x="2842" y="10"/>
                  </a:cxn>
                  <a:cxn ang="0">
                    <a:pos x="2645" y="101"/>
                  </a:cxn>
                  <a:cxn ang="0">
                    <a:pos x="2410" y="34"/>
                  </a:cxn>
                  <a:cxn ang="0">
                    <a:pos x="2098" y="77"/>
                  </a:cxn>
                  <a:cxn ang="0">
                    <a:pos x="1752" y="202"/>
                  </a:cxn>
                  <a:cxn ang="0">
                    <a:pos x="1550" y="249"/>
                  </a:cxn>
                  <a:cxn ang="0">
                    <a:pos x="1411" y="523"/>
                  </a:cxn>
                  <a:cxn ang="0">
                    <a:pos x="1421" y="744"/>
                  </a:cxn>
                  <a:cxn ang="0">
                    <a:pos x="1421" y="864"/>
                  </a:cxn>
                  <a:cxn ang="0">
                    <a:pos x="1109" y="931"/>
                  </a:cxn>
                  <a:cxn ang="0">
                    <a:pos x="955" y="1061"/>
                  </a:cxn>
                  <a:cxn ang="0">
                    <a:pos x="754" y="1147"/>
                  </a:cxn>
                  <a:cxn ang="0">
                    <a:pos x="509" y="1248"/>
                  </a:cxn>
                  <a:cxn ang="0">
                    <a:pos x="336" y="1282"/>
                  </a:cxn>
                  <a:cxn ang="0">
                    <a:pos x="0" y="1618"/>
                  </a:cxn>
                </a:cxnLst>
                <a:rect l="0" t="0" r="r" b="b"/>
                <a:pathLst>
                  <a:path w="3610" h="3447">
                    <a:moveTo>
                      <a:pt x="0" y="1618"/>
                    </a:moveTo>
                    <a:lnTo>
                      <a:pt x="10" y="1738"/>
                    </a:lnTo>
                    <a:lnTo>
                      <a:pt x="1579" y="2995"/>
                    </a:lnTo>
                    <a:lnTo>
                      <a:pt x="1594" y="3067"/>
                    </a:lnTo>
                    <a:lnTo>
                      <a:pt x="1646" y="3101"/>
                    </a:lnTo>
                    <a:lnTo>
                      <a:pt x="1690" y="3168"/>
                    </a:lnTo>
                    <a:lnTo>
                      <a:pt x="1786" y="3173"/>
                    </a:lnTo>
                    <a:lnTo>
                      <a:pt x="1829" y="3231"/>
                    </a:lnTo>
                    <a:lnTo>
                      <a:pt x="1930" y="3245"/>
                    </a:lnTo>
                    <a:lnTo>
                      <a:pt x="1963" y="3298"/>
                    </a:lnTo>
                    <a:lnTo>
                      <a:pt x="1934" y="3403"/>
                    </a:lnTo>
                    <a:lnTo>
                      <a:pt x="1978" y="3447"/>
                    </a:lnTo>
                    <a:lnTo>
                      <a:pt x="2122" y="3399"/>
                    </a:lnTo>
                    <a:lnTo>
                      <a:pt x="2285" y="3379"/>
                    </a:lnTo>
                    <a:lnTo>
                      <a:pt x="2457" y="3334"/>
                    </a:lnTo>
                    <a:lnTo>
                      <a:pt x="2698" y="3115"/>
                    </a:lnTo>
                    <a:lnTo>
                      <a:pt x="3610" y="2583"/>
                    </a:lnTo>
                    <a:lnTo>
                      <a:pt x="3552" y="2463"/>
                    </a:lnTo>
                    <a:lnTo>
                      <a:pt x="3461" y="2391"/>
                    </a:lnTo>
                    <a:lnTo>
                      <a:pt x="3442" y="2381"/>
                    </a:lnTo>
                    <a:lnTo>
                      <a:pt x="3317" y="2395"/>
                    </a:lnTo>
                    <a:lnTo>
                      <a:pt x="3259" y="2319"/>
                    </a:lnTo>
                    <a:lnTo>
                      <a:pt x="3278" y="2232"/>
                    </a:lnTo>
                    <a:lnTo>
                      <a:pt x="3163" y="2074"/>
                    </a:lnTo>
                    <a:lnTo>
                      <a:pt x="3283" y="1997"/>
                    </a:lnTo>
                    <a:lnTo>
                      <a:pt x="3235" y="1867"/>
                    </a:lnTo>
                    <a:lnTo>
                      <a:pt x="3283" y="1757"/>
                    </a:lnTo>
                    <a:lnTo>
                      <a:pt x="3254" y="1671"/>
                    </a:lnTo>
                    <a:lnTo>
                      <a:pt x="3293" y="1531"/>
                    </a:lnTo>
                    <a:lnTo>
                      <a:pt x="3228" y="1338"/>
                    </a:lnTo>
                    <a:lnTo>
                      <a:pt x="3202" y="951"/>
                    </a:lnTo>
                    <a:lnTo>
                      <a:pt x="3091" y="879"/>
                    </a:lnTo>
                    <a:lnTo>
                      <a:pt x="2976" y="730"/>
                    </a:lnTo>
                    <a:lnTo>
                      <a:pt x="2947" y="639"/>
                    </a:lnTo>
                    <a:lnTo>
                      <a:pt x="2976" y="528"/>
                    </a:lnTo>
                    <a:lnTo>
                      <a:pt x="3096" y="466"/>
                    </a:lnTo>
                    <a:lnTo>
                      <a:pt x="3130" y="159"/>
                    </a:lnTo>
                    <a:lnTo>
                      <a:pt x="3182" y="68"/>
                    </a:lnTo>
                    <a:lnTo>
                      <a:pt x="3101" y="67"/>
                    </a:lnTo>
                    <a:lnTo>
                      <a:pt x="3034" y="0"/>
                    </a:lnTo>
                    <a:lnTo>
                      <a:pt x="2923" y="48"/>
                    </a:lnTo>
                    <a:lnTo>
                      <a:pt x="2842" y="10"/>
                    </a:lnTo>
                    <a:lnTo>
                      <a:pt x="2774" y="67"/>
                    </a:lnTo>
                    <a:lnTo>
                      <a:pt x="2645" y="101"/>
                    </a:lnTo>
                    <a:lnTo>
                      <a:pt x="2558" y="39"/>
                    </a:lnTo>
                    <a:lnTo>
                      <a:pt x="2410" y="34"/>
                    </a:lnTo>
                    <a:lnTo>
                      <a:pt x="2232" y="53"/>
                    </a:lnTo>
                    <a:lnTo>
                      <a:pt x="2098" y="77"/>
                    </a:lnTo>
                    <a:lnTo>
                      <a:pt x="1963" y="67"/>
                    </a:lnTo>
                    <a:lnTo>
                      <a:pt x="1752" y="202"/>
                    </a:lnTo>
                    <a:lnTo>
                      <a:pt x="1666" y="178"/>
                    </a:lnTo>
                    <a:lnTo>
                      <a:pt x="1550" y="249"/>
                    </a:lnTo>
                    <a:lnTo>
                      <a:pt x="1457" y="353"/>
                    </a:lnTo>
                    <a:lnTo>
                      <a:pt x="1411" y="523"/>
                    </a:lnTo>
                    <a:lnTo>
                      <a:pt x="1402" y="663"/>
                    </a:lnTo>
                    <a:lnTo>
                      <a:pt x="1421" y="744"/>
                    </a:lnTo>
                    <a:lnTo>
                      <a:pt x="1469" y="811"/>
                    </a:lnTo>
                    <a:lnTo>
                      <a:pt x="1421" y="864"/>
                    </a:lnTo>
                    <a:lnTo>
                      <a:pt x="1200" y="845"/>
                    </a:lnTo>
                    <a:lnTo>
                      <a:pt x="1109" y="931"/>
                    </a:lnTo>
                    <a:lnTo>
                      <a:pt x="989" y="931"/>
                    </a:lnTo>
                    <a:lnTo>
                      <a:pt x="955" y="1061"/>
                    </a:lnTo>
                    <a:lnTo>
                      <a:pt x="878" y="1114"/>
                    </a:lnTo>
                    <a:lnTo>
                      <a:pt x="754" y="1147"/>
                    </a:lnTo>
                    <a:lnTo>
                      <a:pt x="648" y="1253"/>
                    </a:lnTo>
                    <a:lnTo>
                      <a:pt x="509" y="1248"/>
                    </a:lnTo>
                    <a:lnTo>
                      <a:pt x="418" y="1291"/>
                    </a:lnTo>
                    <a:lnTo>
                      <a:pt x="336" y="1282"/>
                    </a:lnTo>
                    <a:lnTo>
                      <a:pt x="48" y="1459"/>
                    </a:lnTo>
                    <a:lnTo>
                      <a:pt x="0" y="1618"/>
                    </a:lnTo>
                    <a:close/>
                  </a:path>
                </a:pathLst>
              </a:custGeom>
              <a:solidFill>
                <a:srgbClr val="00B05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03" name="Freeform 106"/>
              <p:cNvSpPr>
                <a:spLocks/>
              </p:cNvSpPr>
              <p:nvPr/>
            </p:nvSpPr>
            <p:spPr bwMode="auto">
              <a:xfrm>
                <a:off x="1162050" y="1489075"/>
                <a:ext cx="750888" cy="511175"/>
              </a:xfrm>
              <a:custGeom>
                <a:avLst/>
                <a:gdLst/>
                <a:ahLst/>
                <a:cxnLst>
                  <a:cxn ang="0">
                    <a:pos x="0" y="1481"/>
                  </a:cxn>
                  <a:cxn ang="0">
                    <a:pos x="710" y="1506"/>
                  </a:cxn>
                  <a:cxn ang="0">
                    <a:pos x="757" y="1347"/>
                  </a:cxn>
                  <a:cxn ang="0">
                    <a:pos x="1048" y="1169"/>
                  </a:cxn>
                  <a:cxn ang="0">
                    <a:pos x="1130" y="1179"/>
                  </a:cxn>
                  <a:cxn ang="0">
                    <a:pos x="1220" y="1134"/>
                  </a:cxn>
                  <a:cxn ang="0">
                    <a:pos x="1357" y="1139"/>
                  </a:cxn>
                  <a:cxn ang="0">
                    <a:pos x="1466" y="1034"/>
                  </a:cxn>
                  <a:cxn ang="0">
                    <a:pos x="1588" y="1001"/>
                  </a:cxn>
                  <a:cxn ang="0">
                    <a:pos x="1667" y="945"/>
                  </a:cxn>
                  <a:cxn ang="0">
                    <a:pos x="1700" y="819"/>
                  </a:cxn>
                  <a:cxn ang="0">
                    <a:pos x="1822" y="818"/>
                  </a:cxn>
                  <a:cxn ang="0">
                    <a:pos x="1909" y="731"/>
                  </a:cxn>
                  <a:cxn ang="0">
                    <a:pos x="2131" y="750"/>
                  </a:cxn>
                  <a:cxn ang="0">
                    <a:pos x="2179" y="699"/>
                  </a:cxn>
                  <a:cxn ang="0">
                    <a:pos x="2132" y="635"/>
                  </a:cxn>
                  <a:cxn ang="0">
                    <a:pos x="2111" y="549"/>
                  </a:cxn>
                  <a:cxn ang="0">
                    <a:pos x="2122" y="407"/>
                  </a:cxn>
                  <a:cxn ang="0">
                    <a:pos x="2168" y="237"/>
                  </a:cxn>
                  <a:cxn ang="0">
                    <a:pos x="2121" y="218"/>
                  </a:cxn>
                  <a:cxn ang="0">
                    <a:pos x="2092" y="170"/>
                  </a:cxn>
                  <a:cxn ang="0">
                    <a:pos x="2011" y="204"/>
                  </a:cxn>
                  <a:cxn ang="0">
                    <a:pos x="1963" y="142"/>
                  </a:cxn>
                  <a:cxn ang="0">
                    <a:pos x="1867" y="146"/>
                  </a:cxn>
                  <a:cxn ang="0">
                    <a:pos x="1752" y="166"/>
                  </a:cxn>
                  <a:cxn ang="0">
                    <a:pos x="1680" y="132"/>
                  </a:cxn>
                  <a:cxn ang="0">
                    <a:pos x="1617" y="65"/>
                  </a:cxn>
                  <a:cxn ang="0">
                    <a:pos x="1579" y="0"/>
                  </a:cxn>
                  <a:cxn ang="0">
                    <a:pos x="1516" y="7"/>
                  </a:cxn>
                  <a:cxn ang="0">
                    <a:pos x="1443" y="136"/>
                  </a:cxn>
                  <a:cxn ang="0">
                    <a:pos x="1372" y="276"/>
                  </a:cxn>
                  <a:cxn ang="0">
                    <a:pos x="1233" y="391"/>
                  </a:cxn>
                  <a:cxn ang="0">
                    <a:pos x="1142" y="430"/>
                  </a:cxn>
                  <a:cxn ang="0">
                    <a:pos x="1041" y="458"/>
                  </a:cxn>
                  <a:cxn ang="0">
                    <a:pos x="944" y="499"/>
                  </a:cxn>
                  <a:cxn ang="0">
                    <a:pos x="840" y="578"/>
                  </a:cxn>
                  <a:cxn ang="0">
                    <a:pos x="772" y="694"/>
                  </a:cxn>
                  <a:cxn ang="0">
                    <a:pos x="672" y="817"/>
                  </a:cxn>
                  <a:cxn ang="0">
                    <a:pos x="672" y="996"/>
                  </a:cxn>
                  <a:cxn ang="0">
                    <a:pos x="627" y="1089"/>
                  </a:cxn>
                  <a:cxn ang="0">
                    <a:pos x="489" y="1246"/>
                  </a:cxn>
                  <a:cxn ang="0">
                    <a:pos x="355" y="1318"/>
                  </a:cxn>
                  <a:cxn ang="0">
                    <a:pos x="235" y="1380"/>
                  </a:cxn>
                  <a:cxn ang="0">
                    <a:pos x="144" y="1414"/>
                  </a:cxn>
                  <a:cxn ang="0">
                    <a:pos x="33" y="1433"/>
                  </a:cxn>
                  <a:cxn ang="0">
                    <a:pos x="0" y="1481"/>
                  </a:cxn>
                </a:cxnLst>
                <a:rect l="0" t="0" r="r" b="b"/>
                <a:pathLst>
                  <a:path w="2179" h="1506">
                    <a:moveTo>
                      <a:pt x="0" y="1481"/>
                    </a:moveTo>
                    <a:lnTo>
                      <a:pt x="710" y="1506"/>
                    </a:lnTo>
                    <a:lnTo>
                      <a:pt x="757" y="1347"/>
                    </a:lnTo>
                    <a:lnTo>
                      <a:pt x="1048" y="1169"/>
                    </a:lnTo>
                    <a:lnTo>
                      <a:pt x="1130" y="1179"/>
                    </a:lnTo>
                    <a:lnTo>
                      <a:pt x="1220" y="1134"/>
                    </a:lnTo>
                    <a:lnTo>
                      <a:pt x="1357" y="1139"/>
                    </a:lnTo>
                    <a:lnTo>
                      <a:pt x="1466" y="1034"/>
                    </a:lnTo>
                    <a:lnTo>
                      <a:pt x="1588" y="1001"/>
                    </a:lnTo>
                    <a:lnTo>
                      <a:pt x="1667" y="945"/>
                    </a:lnTo>
                    <a:lnTo>
                      <a:pt x="1700" y="819"/>
                    </a:lnTo>
                    <a:lnTo>
                      <a:pt x="1822" y="818"/>
                    </a:lnTo>
                    <a:lnTo>
                      <a:pt x="1909" y="731"/>
                    </a:lnTo>
                    <a:lnTo>
                      <a:pt x="2131" y="750"/>
                    </a:lnTo>
                    <a:lnTo>
                      <a:pt x="2179" y="699"/>
                    </a:lnTo>
                    <a:lnTo>
                      <a:pt x="2132" y="635"/>
                    </a:lnTo>
                    <a:lnTo>
                      <a:pt x="2111" y="549"/>
                    </a:lnTo>
                    <a:lnTo>
                      <a:pt x="2122" y="407"/>
                    </a:lnTo>
                    <a:lnTo>
                      <a:pt x="2168" y="237"/>
                    </a:lnTo>
                    <a:lnTo>
                      <a:pt x="2121" y="218"/>
                    </a:lnTo>
                    <a:lnTo>
                      <a:pt x="2092" y="170"/>
                    </a:lnTo>
                    <a:lnTo>
                      <a:pt x="2011" y="204"/>
                    </a:lnTo>
                    <a:lnTo>
                      <a:pt x="1963" y="142"/>
                    </a:lnTo>
                    <a:lnTo>
                      <a:pt x="1867" y="146"/>
                    </a:lnTo>
                    <a:lnTo>
                      <a:pt x="1752" y="166"/>
                    </a:lnTo>
                    <a:lnTo>
                      <a:pt x="1680" y="132"/>
                    </a:lnTo>
                    <a:lnTo>
                      <a:pt x="1617" y="65"/>
                    </a:lnTo>
                    <a:lnTo>
                      <a:pt x="1579" y="0"/>
                    </a:lnTo>
                    <a:lnTo>
                      <a:pt x="1516" y="7"/>
                    </a:lnTo>
                    <a:lnTo>
                      <a:pt x="1443" y="136"/>
                    </a:lnTo>
                    <a:lnTo>
                      <a:pt x="1372" y="276"/>
                    </a:lnTo>
                    <a:lnTo>
                      <a:pt x="1233" y="391"/>
                    </a:lnTo>
                    <a:lnTo>
                      <a:pt x="1142" y="430"/>
                    </a:lnTo>
                    <a:lnTo>
                      <a:pt x="1041" y="458"/>
                    </a:lnTo>
                    <a:lnTo>
                      <a:pt x="944" y="499"/>
                    </a:lnTo>
                    <a:lnTo>
                      <a:pt x="840" y="578"/>
                    </a:lnTo>
                    <a:lnTo>
                      <a:pt x="772" y="694"/>
                    </a:lnTo>
                    <a:lnTo>
                      <a:pt x="672" y="817"/>
                    </a:lnTo>
                    <a:lnTo>
                      <a:pt x="672" y="996"/>
                    </a:lnTo>
                    <a:lnTo>
                      <a:pt x="627" y="1089"/>
                    </a:lnTo>
                    <a:lnTo>
                      <a:pt x="489" y="1246"/>
                    </a:lnTo>
                    <a:lnTo>
                      <a:pt x="355" y="1318"/>
                    </a:lnTo>
                    <a:lnTo>
                      <a:pt x="235" y="1380"/>
                    </a:lnTo>
                    <a:lnTo>
                      <a:pt x="144" y="1414"/>
                    </a:lnTo>
                    <a:lnTo>
                      <a:pt x="33" y="1433"/>
                    </a:lnTo>
                    <a:lnTo>
                      <a:pt x="0" y="1481"/>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04" name="Freeform 107"/>
              <p:cNvSpPr>
                <a:spLocks/>
              </p:cNvSpPr>
              <p:nvPr/>
            </p:nvSpPr>
            <p:spPr bwMode="auto">
              <a:xfrm>
                <a:off x="1862138" y="2327275"/>
                <a:ext cx="1035050" cy="750888"/>
              </a:xfrm>
              <a:custGeom>
                <a:avLst/>
                <a:gdLst/>
                <a:ahLst/>
                <a:cxnLst>
                  <a:cxn ang="0">
                    <a:pos x="2825" y="101"/>
                  </a:cxn>
                  <a:cxn ang="0">
                    <a:pos x="2865" y="361"/>
                  </a:cxn>
                  <a:cxn ang="0">
                    <a:pos x="2949" y="565"/>
                  </a:cxn>
                  <a:cxn ang="0">
                    <a:pos x="3013" y="621"/>
                  </a:cxn>
                  <a:cxn ang="0">
                    <a:pos x="2933" y="701"/>
                  </a:cxn>
                  <a:cxn ang="0">
                    <a:pos x="2897" y="985"/>
                  </a:cxn>
                  <a:cxn ang="0">
                    <a:pos x="2901" y="1273"/>
                  </a:cxn>
                  <a:cxn ang="0">
                    <a:pos x="2729" y="1429"/>
                  </a:cxn>
                  <a:cxn ang="0">
                    <a:pos x="2577" y="1625"/>
                  </a:cxn>
                  <a:cxn ang="0">
                    <a:pos x="2501" y="1757"/>
                  </a:cxn>
                  <a:cxn ang="0">
                    <a:pos x="2497" y="1813"/>
                  </a:cxn>
                  <a:cxn ang="0">
                    <a:pos x="2449" y="1884"/>
                  </a:cxn>
                  <a:cxn ang="0">
                    <a:pos x="2389" y="1913"/>
                  </a:cxn>
                  <a:cxn ang="0">
                    <a:pos x="2297" y="1977"/>
                  </a:cxn>
                  <a:cxn ang="0">
                    <a:pos x="2177" y="1974"/>
                  </a:cxn>
                  <a:cxn ang="0">
                    <a:pos x="2073" y="1949"/>
                  </a:cxn>
                  <a:cxn ang="0">
                    <a:pos x="1949" y="1945"/>
                  </a:cxn>
                  <a:cxn ang="0">
                    <a:pos x="1845" y="1969"/>
                  </a:cxn>
                  <a:cxn ang="0">
                    <a:pos x="1723" y="2065"/>
                  </a:cxn>
                  <a:cxn ang="0">
                    <a:pos x="1545" y="2009"/>
                  </a:cxn>
                  <a:cxn ang="0">
                    <a:pos x="1401" y="1949"/>
                  </a:cxn>
                  <a:cxn ang="0">
                    <a:pos x="1345" y="1993"/>
                  </a:cxn>
                  <a:cxn ang="0">
                    <a:pos x="1237" y="2021"/>
                  </a:cxn>
                  <a:cxn ang="0">
                    <a:pos x="1185" y="1917"/>
                  </a:cxn>
                  <a:cxn ang="0">
                    <a:pos x="1088" y="1884"/>
                  </a:cxn>
                  <a:cxn ang="0">
                    <a:pos x="997" y="1845"/>
                  </a:cxn>
                  <a:cxn ang="0">
                    <a:pos x="913" y="1877"/>
                  </a:cxn>
                  <a:cxn ang="0">
                    <a:pos x="841" y="1869"/>
                  </a:cxn>
                  <a:cxn ang="0">
                    <a:pos x="721" y="1905"/>
                  </a:cxn>
                  <a:cxn ang="0">
                    <a:pos x="693" y="2033"/>
                  </a:cxn>
                  <a:cxn ang="0">
                    <a:pos x="621" y="2101"/>
                  </a:cxn>
                  <a:cxn ang="0">
                    <a:pos x="617" y="2221"/>
                  </a:cxn>
                  <a:cxn ang="0">
                    <a:pos x="549" y="2213"/>
                  </a:cxn>
                  <a:cxn ang="0">
                    <a:pos x="453" y="2110"/>
                  </a:cxn>
                  <a:cxn ang="0">
                    <a:pos x="363" y="2156"/>
                  </a:cxn>
                  <a:cxn ang="0">
                    <a:pos x="317" y="2156"/>
                  </a:cxn>
                  <a:cxn ang="0">
                    <a:pos x="363" y="2065"/>
                  </a:cxn>
                  <a:cxn ang="0">
                    <a:pos x="227" y="2065"/>
                  </a:cxn>
                  <a:cxn ang="0">
                    <a:pos x="90" y="1974"/>
                  </a:cxn>
                  <a:cxn ang="0">
                    <a:pos x="181" y="1929"/>
                  </a:cxn>
                  <a:cxn ang="0">
                    <a:pos x="45" y="1838"/>
                  </a:cxn>
                  <a:cxn ang="0">
                    <a:pos x="0" y="1702"/>
                  </a:cxn>
                  <a:cxn ang="0">
                    <a:pos x="0" y="1612"/>
                  </a:cxn>
                  <a:cxn ang="0">
                    <a:pos x="90" y="1612"/>
                  </a:cxn>
                  <a:cxn ang="0">
                    <a:pos x="197" y="1549"/>
                  </a:cxn>
                  <a:cxn ang="0">
                    <a:pos x="581" y="1549"/>
                  </a:cxn>
                  <a:cxn ang="0">
                    <a:pos x="685" y="1473"/>
                  </a:cxn>
                  <a:cxn ang="0">
                    <a:pos x="757" y="1333"/>
                  </a:cxn>
                  <a:cxn ang="0">
                    <a:pos x="804" y="813"/>
                  </a:cxn>
                  <a:cxn ang="0">
                    <a:pos x="959" y="795"/>
                  </a:cxn>
                  <a:cxn ang="0">
                    <a:pos x="1136" y="750"/>
                  </a:cxn>
                  <a:cxn ang="0">
                    <a:pos x="1376" y="529"/>
                  </a:cxn>
                  <a:cxn ang="0">
                    <a:pos x="2288" y="0"/>
                  </a:cxn>
                  <a:cxn ang="0">
                    <a:pos x="2557" y="65"/>
                  </a:cxn>
                  <a:cxn ang="0">
                    <a:pos x="2669" y="169"/>
                  </a:cxn>
                  <a:cxn ang="0">
                    <a:pos x="2825" y="101"/>
                  </a:cxn>
                </a:cxnLst>
                <a:rect l="0" t="0" r="r" b="b"/>
                <a:pathLst>
                  <a:path w="3013" h="2221">
                    <a:moveTo>
                      <a:pt x="2825" y="101"/>
                    </a:moveTo>
                    <a:lnTo>
                      <a:pt x="2865" y="361"/>
                    </a:lnTo>
                    <a:lnTo>
                      <a:pt x="2949" y="565"/>
                    </a:lnTo>
                    <a:lnTo>
                      <a:pt x="3013" y="621"/>
                    </a:lnTo>
                    <a:lnTo>
                      <a:pt x="2933" y="701"/>
                    </a:lnTo>
                    <a:lnTo>
                      <a:pt x="2897" y="985"/>
                    </a:lnTo>
                    <a:lnTo>
                      <a:pt x="2901" y="1273"/>
                    </a:lnTo>
                    <a:lnTo>
                      <a:pt x="2729" y="1429"/>
                    </a:lnTo>
                    <a:lnTo>
                      <a:pt x="2577" y="1625"/>
                    </a:lnTo>
                    <a:lnTo>
                      <a:pt x="2501" y="1757"/>
                    </a:lnTo>
                    <a:lnTo>
                      <a:pt x="2497" y="1813"/>
                    </a:lnTo>
                    <a:lnTo>
                      <a:pt x="2449" y="1884"/>
                    </a:lnTo>
                    <a:lnTo>
                      <a:pt x="2389" y="1913"/>
                    </a:lnTo>
                    <a:lnTo>
                      <a:pt x="2297" y="1977"/>
                    </a:lnTo>
                    <a:lnTo>
                      <a:pt x="2177" y="1974"/>
                    </a:lnTo>
                    <a:lnTo>
                      <a:pt x="2073" y="1949"/>
                    </a:lnTo>
                    <a:lnTo>
                      <a:pt x="1949" y="1945"/>
                    </a:lnTo>
                    <a:lnTo>
                      <a:pt x="1845" y="1969"/>
                    </a:lnTo>
                    <a:lnTo>
                      <a:pt x="1723" y="2065"/>
                    </a:lnTo>
                    <a:lnTo>
                      <a:pt x="1545" y="2009"/>
                    </a:lnTo>
                    <a:lnTo>
                      <a:pt x="1401" y="1949"/>
                    </a:lnTo>
                    <a:lnTo>
                      <a:pt x="1345" y="1993"/>
                    </a:lnTo>
                    <a:lnTo>
                      <a:pt x="1237" y="2021"/>
                    </a:lnTo>
                    <a:lnTo>
                      <a:pt x="1185" y="1917"/>
                    </a:lnTo>
                    <a:lnTo>
                      <a:pt x="1088" y="1884"/>
                    </a:lnTo>
                    <a:lnTo>
                      <a:pt x="997" y="1845"/>
                    </a:lnTo>
                    <a:lnTo>
                      <a:pt x="913" y="1877"/>
                    </a:lnTo>
                    <a:lnTo>
                      <a:pt x="841" y="1869"/>
                    </a:lnTo>
                    <a:lnTo>
                      <a:pt x="721" y="1905"/>
                    </a:lnTo>
                    <a:lnTo>
                      <a:pt x="693" y="2033"/>
                    </a:lnTo>
                    <a:lnTo>
                      <a:pt x="621" y="2101"/>
                    </a:lnTo>
                    <a:lnTo>
                      <a:pt x="617" y="2221"/>
                    </a:lnTo>
                    <a:lnTo>
                      <a:pt x="549" y="2213"/>
                    </a:lnTo>
                    <a:lnTo>
                      <a:pt x="453" y="2110"/>
                    </a:lnTo>
                    <a:lnTo>
                      <a:pt x="363" y="2156"/>
                    </a:lnTo>
                    <a:lnTo>
                      <a:pt x="317" y="2156"/>
                    </a:lnTo>
                    <a:lnTo>
                      <a:pt x="363" y="2065"/>
                    </a:lnTo>
                    <a:lnTo>
                      <a:pt x="227" y="2065"/>
                    </a:lnTo>
                    <a:lnTo>
                      <a:pt x="90" y="1974"/>
                    </a:lnTo>
                    <a:lnTo>
                      <a:pt x="181" y="1929"/>
                    </a:lnTo>
                    <a:lnTo>
                      <a:pt x="45" y="1838"/>
                    </a:lnTo>
                    <a:lnTo>
                      <a:pt x="0" y="1702"/>
                    </a:lnTo>
                    <a:lnTo>
                      <a:pt x="0" y="1612"/>
                    </a:lnTo>
                    <a:lnTo>
                      <a:pt x="90" y="1612"/>
                    </a:lnTo>
                    <a:lnTo>
                      <a:pt x="197" y="1549"/>
                    </a:lnTo>
                    <a:lnTo>
                      <a:pt x="581" y="1549"/>
                    </a:lnTo>
                    <a:lnTo>
                      <a:pt x="685" y="1473"/>
                    </a:lnTo>
                    <a:lnTo>
                      <a:pt x="757" y="1333"/>
                    </a:lnTo>
                    <a:lnTo>
                      <a:pt x="804" y="813"/>
                    </a:lnTo>
                    <a:lnTo>
                      <a:pt x="959" y="795"/>
                    </a:lnTo>
                    <a:lnTo>
                      <a:pt x="1136" y="750"/>
                    </a:lnTo>
                    <a:lnTo>
                      <a:pt x="1376" y="529"/>
                    </a:lnTo>
                    <a:lnTo>
                      <a:pt x="2288" y="0"/>
                    </a:lnTo>
                    <a:lnTo>
                      <a:pt x="2557" y="65"/>
                    </a:lnTo>
                    <a:lnTo>
                      <a:pt x="2669" y="169"/>
                    </a:lnTo>
                    <a:lnTo>
                      <a:pt x="2825" y="101"/>
                    </a:lnTo>
                    <a:close/>
                  </a:path>
                </a:pathLst>
              </a:custGeom>
              <a:solidFill>
                <a:srgbClr val="FF000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07" name="Freeform 108"/>
              <p:cNvSpPr>
                <a:spLocks/>
              </p:cNvSpPr>
              <p:nvPr/>
            </p:nvSpPr>
            <p:spPr bwMode="auto">
              <a:xfrm>
                <a:off x="3430588" y="1808163"/>
                <a:ext cx="700088" cy="625475"/>
              </a:xfrm>
              <a:custGeom>
                <a:avLst/>
                <a:gdLst/>
                <a:ahLst/>
                <a:cxnLst>
                  <a:cxn ang="0">
                    <a:pos x="1983" y="1632"/>
                  </a:cxn>
                  <a:cxn ang="0">
                    <a:pos x="1899" y="1664"/>
                  </a:cxn>
                  <a:cxn ang="0">
                    <a:pos x="1867" y="1744"/>
                  </a:cxn>
                  <a:cxn ang="0">
                    <a:pos x="1767" y="1772"/>
                  </a:cxn>
                  <a:cxn ang="0">
                    <a:pos x="1763" y="1848"/>
                  </a:cxn>
                  <a:cxn ang="0">
                    <a:pos x="1671" y="1848"/>
                  </a:cxn>
                  <a:cxn ang="0">
                    <a:pos x="1607" y="1804"/>
                  </a:cxn>
                  <a:cxn ang="0">
                    <a:pos x="106" y="1827"/>
                  </a:cxn>
                  <a:cxn ang="0">
                    <a:pos x="62" y="436"/>
                  </a:cxn>
                  <a:cxn ang="0">
                    <a:pos x="0" y="308"/>
                  </a:cxn>
                  <a:cxn ang="0">
                    <a:pos x="62" y="187"/>
                  </a:cxn>
                  <a:cxn ang="0">
                    <a:pos x="51" y="44"/>
                  </a:cxn>
                  <a:cxn ang="0">
                    <a:pos x="167" y="40"/>
                  </a:cxn>
                  <a:cxn ang="0">
                    <a:pos x="243" y="16"/>
                  </a:cxn>
                  <a:cxn ang="0">
                    <a:pos x="371" y="64"/>
                  </a:cxn>
                  <a:cxn ang="0">
                    <a:pos x="543" y="128"/>
                  </a:cxn>
                  <a:cxn ang="0">
                    <a:pos x="635" y="108"/>
                  </a:cxn>
                  <a:cxn ang="0">
                    <a:pos x="786" y="149"/>
                  </a:cxn>
                  <a:cxn ang="0">
                    <a:pos x="895" y="72"/>
                  </a:cxn>
                  <a:cxn ang="0">
                    <a:pos x="1015" y="36"/>
                  </a:cxn>
                  <a:cxn ang="0">
                    <a:pos x="1119" y="0"/>
                  </a:cxn>
                  <a:cxn ang="0">
                    <a:pos x="1219" y="60"/>
                  </a:cxn>
                  <a:cxn ang="0">
                    <a:pos x="1330" y="103"/>
                  </a:cxn>
                  <a:cxn ang="0">
                    <a:pos x="1483" y="84"/>
                  </a:cxn>
                  <a:cxn ang="0">
                    <a:pos x="1635" y="44"/>
                  </a:cxn>
                  <a:cxn ang="0">
                    <a:pos x="1723" y="184"/>
                  </a:cxn>
                  <a:cxn ang="0">
                    <a:pos x="1779" y="296"/>
                  </a:cxn>
                  <a:cxn ang="0">
                    <a:pos x="1747" y="416"/>
                  </a:cxn>
                  <a:cxn ang="0">
                    <a:pos x="1751" y="508"/>
                  </a:cxn>
                  <a:cxn ang="0">
                    <a:pos x="1715" y="592"/>
                  </a:cxn>
                  <a:cxn ang="0">
                    <a:pos x="1739" y="648"/>
                  </a:cxn>
                  <a:cxn ang="0">
                    <a:pos x="1693" y="693"/>
                  </a:cxn>
                  <a:cxn ang="0">
                    <a:pos x="1603" y="648"/>
                  </a:cxn>
                  <a:cxn ang="0">
                    <a:pos x="1512" y="557"/>
                  </a:cxn>
                  <a:cxn ang="0">
                    <a:pos x="1512" y="466"/>
                  </a:cxn>
                  <a:cxn ang="0">
                    <a:pos x="1376" y="330"/>
                  </a:cxn>
                  <a:cxn ang="0">
                    <a:pos x="1330" y="330"/>
                  </a:cxn>
                  <a:cxn ang="0">
                    <a:pos x="1330" y="376"/>
                  </a:cxn>
                  <a:cxn ang="0">
                    <a:pos x="1399" y="496"/>
                  </a:cxn>
                  <a:cxn ang="0">
                    <a:pos x="1519" y="644"/>
                  </a:cxn>
                  <a:cxn ang="0">
                    <a:pos x="1648" y="829"/>
                  </a:cxn>
                  <a:cxn ang="0">
                    <a:pos x="1711" y="968"/>
                  </a:cxn>
                  <a:cxn ang="0">
                    <a:pos x="1819" y="1128"/>
                  </a:cxn>
                  <a:cxn ang="0">
                    <a:pos x="1875" y="1237"/>
                  </a:cxn>
                  <a:cxn ang="0">
                    <a:pos x="1943" y="1336"/>
                  </a:cxn>
                  <a:cxn ang="0">
                    <a:pos x="2043" y="1424"/>
                  </a:cxn>
                  <a:cxn ang="0">
                    <a:pos x="2007" y="1508"/>
                  </a:cxn>
                  <a:cxn ang="0">
                    <a:pos x="2035" y="1588"/>
                  </a:cxn>
                  <a:cxn ang="0">
                    <a:pos x="1983" y="1632"/>
                  </a:cxn>
                </a:cxnLst>
                <a:rect l="0" t="0" r="r" b="b"/>
                <a:pathLst>
                  <a:path w="2043" h="1848">
                    <a:moveTo>
                      <a:pt x="1983" y="1632"/>
                    </a:moveTo>
                    <a:lnTo>
                      <a:pt x="1899" y="1664"/>
                    </a:lnTo>
                    <a:lnTo>
                      <a:pt x="1867" y="1744"/>
                    </a:lnTo>
                    <a:lnTo>
                      <a:pt x="1767" y="1772"/>
                    </a:lnTo>
                    <a:lnTo>
                      <a:pt x="1763" y="1848"/>
                    </a:lnTo>
                    <a:lnTo>
                      <a:pt x="1671" y="1848"/>
                    </a:lnTo>
                    <a:lnTo>
                      <a:pt x="1607" y="1804"/>
                    </a:lnTo>
                    <a:lnTo>
                      <a:pt x="106" y="1827"/>
                    </a:lnTo>
                    <a:lnTo>
                      <a:pt x="62" y="436"/>
                    </a:lnTo>
                    <a:lnTo>
                      <a:pt x="0" y="308"/>
                    </a:lnTo>
                    <a:lnTo>
                      <a:pt x="62" y="187"/>
                    </a:lnTo>
                    <a:lnTo>
                      <a:pt x="51" y="44"/>
                    </a:lnTo>
                    <a:lnTo>
                      <a:pt x="167" y="40"/>
                    </a:lnTo>
                    <a:lnTo>
                      <a:pt x="243" y="16"/>
                    </a:lnTo>
                    <a:lnTo>
                      <a:pt x="371" y="64"/>
                    </a:lnTo>
                    <a:lnTo>
                      <a:pt x="543" y="128"/>
                    </a:lnTo>
                    <a:lnTo>
                      <a:pt x="635" y="108"/>
                    </a:lnTo>
                    <a:lnTo>
                      <a:pt x="786" y="149"/>
                    </a:lnTo>
                    <a:lnTo>
                      <a:pt x="895" y="72"/>
                    </a:lnTo>
                    <a:lnTo>
                      <a:pt x="1015" y="36"/>
                    </a:lnTo>
                    <a:lnTo>
                      <a:pt x="1119" y="0"/>
                    </a:lnTo>
                    <a:lnTo>
                      <a:pt x="1219" y="60"/>
                    </a:lnTo>
                    <a:lnTo>
                      <a:pt x="1330" y="103"/>
                    </a:lnTo>
                    <a:lnTo>
                      <a:pt x="1483" y="84"/>
                    </a:lnTo>
                    <a:lnTo>
                      <a:pt x="1635" y="44"/>
                    </a:lnTo>
                    <a:lnTo>
                      <a:pt x="1723" y="184"/>
                    </a:lnTo>
                    <a:lnTo>
                      <a:pt x="1779" y="296"/>
                    </a:lnTo>
                    <a:lnTo>
                      <a:pt x="1747" y="416"/>
                    </a:lnTo>
                    <a:lnTo>
                      <a:pt x="1751" y="508"/>
                    </a:lnTo>
                    <a:lnTo>
                      <a:pt x="1715" y="592"/>
                    </a:lnTo>
                    <a:lnTo>
                      <a:pt x="1739" y="648"/>
                    </a:lnTo>
                    <a:lnTo>
                      <a:pt x="1693" y="693"/>
                    </a:lnTo>
                    <a:lnTo>
                      <a:pt x="1603" y="648"/>
                    </a:lnTo>
                    <a:lnTo>
                      <a:pt x="1512" y="557"/>
                    </a:lnTo>
                    <a:lnTo>
                      <a:pt x="1512" y="466"/>
                    </a:lnTo>
                    <a:lnTo>
                      <a:pt x="1376" y="330"/>
                    </a:lnTo>
                    <a:lnTo>
                      <a:pt x="1330" y="330"/>
                    </a:lnTo>
                    <a:lnTo>
                      <a:pt x="1330" y="376"/>
                    </a:lnTo>
                    <a:lnTo>
                      <a:pt x="1399" y="496"/>
                    </a:lnTo>
                    <a:lnTo>
                      <a:pt x="1519" y="644"/>
                    </a:lnTo>
                    <a:lnTo>
                      <a:pt x="1648" y="829"/>
                    </a:lnTo>
                    <a:lnTo>
                      <a:pt x="1711" y="968"/>
                    </a:lnTo>
                    <a:lnTo>
                      <a:pt x="1819" y="1128"/>
                    </a:lnTo>
                    <a:lnTo>
                      <a:pt x="1875" y="1237"/>
                    </a:lnTo>
                    <a:lnTo>
                      <a:pt x="1943" y="1336"/>
                    </a:lnTo>
                    <a:lnTo>
                      <a:pt x="2043" y="1424"/>
                    </a:lnTo>
                    <a:lnTo>
                      <a:pt x="2007" y="1508"/>
                    </a:lnTo>
                    <a:lnTo>
                      <a:pt x="2035" y="1588"/>
                    </a:lnTo>
                    <a:lnTo>
                      <a:pt x="1983" y="1632"/>
                    </a:lnTo>
                    <a:close/>
                  </a:path>
                </a:pathLst>
              </a:custGeom>
              <a:solidFill>
                <a:srgbClr val="FF000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288" rtl="0" eaLnBrk="1" fontAlgn="base" latinLnBrk="0" hangingPunct="1">
                  <a:lnSpc>
                    <a:spcPct val="100000"/>
                  </a:lnSpc>
                  <a:spcBef>
                    <a:spcPct val="0"/>
                  </a:spcBef>
                  <a:spcAft>
                    <a:spcPct val="0"/>
                  </a:spcAft>
                  <a:buClrTx/>
                  <a:buSzTx/>
                  <a:buFontTx/>
                  <a:buNone/>
                  <a:tabLst/>
                  <a:defRPr/>
                </a:pPr>
                <a:endParaRPr kumimoji="0" lang="zh-CN" altLang="en-US" sz="1200" b="1" i="0" u="none" strike="noStrike" kern="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108" name="Freeform 109"/>
              <p:cNvSpPr>
                <a:spLocks/>
              </p:cNvSpPr>
              <p:nvPr/>
            </p:nvSpPr>
            <p:spPr bwMode="auto">
              <a:xfrm>
                <a:off x="2720975" y="2328863"/>
                <a:ext cx="687388" cy="1046163"/>
              </a:xfrm>
              <a:custGeom>
                <a:avLst/>
                <a:gdLst/>
                <a:ahLst/>
                <a:cxnLst>
                  <a:cxn ang="0">
                    <a:pos x="0" y="1803"/>
                  </a:cxn>
                  <a:cxn ang="0">
                    <a:pos x="74" y="1860"/>
                  </a:cxn>
                  <a:cxn ang="0">
                    <a:pos x="98" y="1928"/>
                  </a:cxn>
                  <a:cxn ang="0">
                    <a:pos x="162" y="1980"/>
                  </a:cxn>
                  <a:cxn ang="0">
                    <a:pos x="214" y="1964"/>
                  </a:cxn>
                  <a:cxn ang="0">
                    <a:pos x="290" y="1972"/>
                  </a:cxn>
                  <a:cxn ang="0">
                    <a:pos x="338" y="2044"/>
                  </a:cxn>
                  <a:cxn ang="0">
                    <a:pos x="226" y="2064"/>
                  </a:cxn>
                  <a:cxn ang="0">
                    <a:pos x="246" y="2136"/>
                  </a:cxn>
                  <a:cxn ang="0">
                    <a:pos x="313" y="2192"/>
                  </a:cxn>
                  <a:cxn ang="0">
                    <a:pos x="294" y="2336"/>
                  </a:cxn>
                  <a:cxn ang="0">
                    <a:pos x="310" y="2436"/>
                  </a:cxn>
                  <a:cxn ang="0">
                    <a:pos x="362" y="2512"/>
                  </a:cxn>
                  <a:cxn ang="0">
                    <a:pos x="404" y="2600"/>
                  </a:cxn>
                  <a:cxn ang="0">
                    <a:pos x="177" y="2600"/>
                  </a:cxn>
                  <a:cxn ang="0">
                    <a:pos x="86" y="2691"/>
                  </a:cxn>
                  <a:cxn ang="0">
                    <a:pos x="190" y="2792"/>
                  </a:cxn>
                  <a:cxn ang="0">
                    <a:pos x="268" y="2827"/>
                  </a:cxn>
                  <a:cxn ang="0">
                    <a:pos x="362" y="3000"/>
                  </a:cxn>
                  <a:cxn ang="0">
                    <a:pos x="386" y="3084"/>
                  </a:cxn>
                  <a:cxn ang="0">
                    <a:pos x="506" y="3076"/>
                  </a:cxn>
                  <a:cxn ang="0">
                    <a:pos x="582" y="3016"/>
                  </a:cxn>
                  <a:cxn ang="0">
                    <a:pos x="630" y="3064"/>
                  </a:cxn>
                  <a:cxn ang="0">
                    <a:pos x="742" y="3000"/>
                  </a:cxn>
                  <a:cxn ang="0">
                    <a:pos x="966" y="2984"/>
                  </a:cxn>
                  <a:cxn ang="0">
                    <a:pos x="1082" y="2840"/>
                  </a:cxn>
                  <a:cxn ang="0">
                    <a:pos x="1270" y="2792"/>
                  </a:cxn>
                  <a:cxn ang="0">
                    <a:pos x="1382" y="2724"/>
                  </a:cxn>
                  <a:cxn ang="0">
                    <a:pos x="1590" y="2468"/>
                  </a:cxn>
                  <a:cxn ang="0">
                    <a:pos x="1718" y="2404"/>
                  </a:cxn>
                  <a:cxn ang="0">
                    <a:pos x="1818" y="2440"/>
                  </a:cxn>
                  <a:cxn ang="0">
                    <a:pos x="1814" y="2336"/>
                  </a:cxn>
                  <a:cxn ang="0">
                    <a:pos x="1746" y="2304"/>
                  </a:cxn>
                  <a:cxn ang="0">
                    <a:pos x="1726" y="2232"/>
                  </a:cxn>
                  <a:cxn ang="0">
                    <a:pos x="1690" y="2148"/>
                  </a:cxn>
                  <a:cxn ang="0">
                    <a:pos x="1702" y="2076"/>
                  </a:cxn>
                  <a:cxn ang="0">
                    <a:pos x="1602" y="2084"/>
                  </a:cxn>
                  <a:cxn ang="0">
                    <a:pos x="1586" y="2036"/>
                  </a:cxn>
                  <a:cxn ang="0">
                    <a:pos x="1666" y="1964"/>
                  </a:cxn>
                  <a:cxn ang="0">
                    <a:pos x="1628" y="1875"/>
                  </a:cxn>
                  <a:cxn ang="0">
                    <a:pos x="1726" y="1792"/>
                  </a:cxn>
                  <a:cxn ang="0">
                    <a:pos x="1690" y="1724"/>
                  </a:cxn>
                  <a:cxn ang="0">
                    <a:pos x="1806" y="1592"/>
                  </a:cxn>
                  <a:cxn ang="0">
                    <a:pos x="1810" y="1512"/>
                  </a:cxn>
                  <a:cxn ang="0">
                    <a:pos x="1870" y="1476"/>
                  </a:cxn>
                  <a:cxn ang="0">
                    <a:pos x="2002" y="1504"/>
                  </a:cxn>
                  <a:cxn ang="0">
                    <a:pos x="1992" y="776"/>
                  </a:cxn>
                  <a:cxn ang="0">
                    <a:pos x="497" y="0"/>
                  </a:cxn>
                  <a:cxn ang="0">
                    <a:pos x="327" y="91"/>
                  </a:cxn>
                  <a:cxn ang="0">
                    <a:pos x="366" y="354"/>
                  </a:cxn>
                  <a:cxn ang="0">
                    <a:pos x="449" y="555"/>
                  </a:cxn>
                  <a:cxn ang="0">
                    <a:pos x="513" y="613"/>
                  </a:cxn>
                  <a:cxn ang="0">
                    <a:pos x="435" y="691"/>
                  </a:cxn>
                  <a:cxn ang="0">
                    <a:pos x="399" y="972"/>
                  </a:cxn>
                  <a:cxn ang="0">
                    <a:pos x="402" y="1266"/>
                  </a:cxn>
                  <a:cxn ang="0">
                    <a:pos x="227" y="1423"/>
                  </a:cxn>
                  <a:cxn ang="0">
                    <a:pos x="75" y="1621"/>
                  </a:cxn>
                  <a:cxn ang="0">
                    <a:pos x="0" y="1752"/>
                  </a:cxn>
                  <a:cxn ang="0">
                    <a:pos x="0" y="1803"/>
                  </a:cxn>
                </a:cxnLst>
                <a:rect l="0" t="0" r="r" b="b"/>
                <a:pathLst>
                  <a:path w="2002" h="3084">
                    <a:moveTo>
                      <a:pt x="0" y="1803"/>
                    </a:moveTo>
                    <a:lnTo>
                      <a:pt x="74" y="1860"/>
                    </a:lnTo>
                    <a:lnTo>
                      <a:pt x="98" y="1928"/>
                    </a:lnTo>
                    <a:lnTo>
                      <a:pt x="162" y="1980"/>
                    </a:lnTo>
                    <a:lnTo>
                      <a:pt x="214" y="1964"/>
                    </a:lnTo>
                    <a:lnTo>
                      <a:pt x="290" y="1972"/>
                    </a:lnTo>
                    <a:lnTo>
                      <a:pt x="338" y="2044"/>
                    </a:lnTo>
                    <a:lnTo>
                      <a:pt x="226" y="2064"/>
                    </a:lnTo>
                    <a:lnTo>
                      <a:pt x="246" y="2136"/>
                    </a:lnTo>
                    <a:lnTo>
                      <a:pt x="313" y="2192"/>
                    </a:lnTo>
                    <a:lnTo>
                      <a:pt x="294" y="2336"/>
                    </a:lnTo>
                    <a:lnTo>
                      <a:pt x="310" y="2436"/>
                    </a:lnTo>
                    <a:lnTo>
                      <a:pt x="362" y="2512"/>
                    </a:lnTo>
                    <a:lnTo>
                      <a:pt x="404" y="2600"/>
                    </a:lnTo>
                    <a:lnTo>
                      <a:pt x="177" y="2600"/>
                    </a:lnTo>
                    <a:lnTo>
                      <a:pt x="86" y="2691"/>
                    </a:lnTo>
                    <a:lnTo>
                      <a:pt x="190" y="2792"/>
                    </a:lnTo>
                    <a:lnTo>
                      <a:pt x="268" y="2827"/>
                    </a:lnTo>
                    <a:lnTo>
                      <a:pt x="362" y="3000"/>
                    </a:lnTo>
                    <a:lnTo>
                      <a:pt x="386" y="3084"/>
                    </a:lnTo>
                    <a:lnTo>
                      <a:pt x="506" y="3076"/>
                    </a:lnTo>
                    <a:lnTo>
                      <a:pt x="582" y="3016"/>
                    </a:lnTo>
                    <a:lnTo>
                      <a:pt x="630" y="3064"/>
                    </a:lnTo>
                    <a:lnTo>
                      <a:pt x="742" y="3000"/>
                    </a:lnTo>
                    <a:lnTo>
                      <a:pt x="966" y="2984"/>
                    </a:lnTo>
                    <a:lnTo>
                      <a:pt x="1082" y="2840"/>
                    </a:lnTo>
                    <a:lnTo>
                      <a:pt x="1270" y="2792"/>
                    </a:lnTo>
                    <a:lnTo>
                      <a:pt x="1382" y="2724"/>
                    </a:lnTo>
                    <a:lnTo>
                      <a:pt x="1590" y="2468"/>
                    </a:lnTo>
                    <a:lnTo>
                      <a:pt x="1718" y="2404"/>
                    </a:lnTo>
                    <a:lnTo>
                      <a:pt x="1818" y="2440"/>
                    </a:lnTo>
                    <a:lnTo>
                      <a:pt x="1814" y="2336"/>
                    </a:lnTo>
                    <a:lnTo>
                      <a:pt x="1746" y="2304"/>
                    </a:lnTo>
                    <a:lnTo>
                      <a:pt x="1726" y="2232"/>
                    </a:lnTo>
                    <a:lnTo>
                      <a:pt x="1690" y="2148"/>
                    </a:lnTo>
                    <a:lnTo>
                      <a:pt x="1702" y="2076"/>
                    </a:lnTo>
                    <a:lnTo>
                      <a:pt x="1602" y="2084"/>
                    </a:lnTo>
                    <a:lnTo>
                      <a:pt x="1586" y="2036"/>
                    </a:lnTo>
                    <a:lnTo>
                      <a:pt x="1666" y="1964"/>
                    </a:lnTo>
                    <a:lnTo>
                      <a:pt x="1628" y="1875"/>
                    </a:lnTo>
                    <a:lnTo>
                      <a:pt x="1726" y="1792"/>
                    </a:lnTo>
                    <a:lnTo>
                      <a:pt x="1690" y="1724"/>
                    </a:lnTo>
                    <a:lnTo>
                      <a:pt x="1806" y="1592"/>
                    </a:lnTo>
                    <a:lnTo>
                      <a:pt x="1810" y="1512"/>
                    </a:lnTo>
                    <a:lnTo>
                      <a:pt x="1870" y="1476"/>
                    </a:lnTo>
                    <a:lnTo>
                      <a:pt x="2002" y="1504"/>
                    </a:lnTo>
                    <a:lnTo>
                      <a:pt x="1992" y="776"/>
                    </a:lnTo>
                    <a:lnTo>
                      <a:pt x="497" y="0"/>
                    </a:lnTo>
                    <a:lnTo>
                      <a:pt x="327" y="91"/>
                    </a:lnTo>
                    <a:lnTo>
                      <a:pt x="366" y="354"/>
                    </a:lnTo>
                    <a:lnTo>
                      <a:pt x="449" y="555"/>
                    </a:lnTo>
                    <a:lnTo>
                      <a:pt x="513" y="613"/>
                    </a:lnTo>
                    <a:lnTo>
                      <a:pt x="435" y="691"/>
                    </a:lnTo>
                    <a:lnTo>
                      <a:pt x="399" y="972"/>
                    </a:lnTo>
                    <a:lnTo>
                      <a:pt x="402" y="1266"/>
                    </a:lnTo>
                    <a:lnTo>
                      <a:pt x="227" y="1423"/>
                    </a:lnTo>
                    <a:lnTo>
                      <a:pt x="75" y="1621"/>
                    </a:lnTo>
                    <a:lnTo>
                      <a:pt x="0" y="1752"/>
                    </a:lnTo>
                    <a:lnTo>
                      <a:pt x="0" y="1803"/>
                    </a:lnTo>
                    <a:close/>
                  </a:path>
                </a:pathLst>
              </a:custGeom>
              <a:solidFill>
                <a:srgbClr val="FFC00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09" name="Freeform 110"/>
              <p:cNvSpPr>
                <a:spLocks/>
              </p:cNvSpPr>
              <p:nvPr/>
            </p:nvSpPr>
            <p:spPr bwMode="auto">
              <a:xfrm>
                <a:off x="2419350" y="1444625"/>
                <a:ext cx="231775" cy="446088"/>
              </a:xfrm>
              <a:custGeom>
                <a:avLst/>
                <a:gdLst/>
                <a:ahLst/>
                <a:cxnLst>
                  <a:cxn ang="0">
                    <a:pos x="645" y="87"/>
                  </a:cxn>
                  <a:cxn ang="0">
                    <a:pos x="550" y="96"/>
                  </a:cxn>
                  <a:cxn ang="0">
                    <a:pos x="494" y="40"/>
                  </a:cxn>
                  <a:cxn ang="0">
                    <a:pos x="438" y="0"/>
                  </a:cxn>
                  <a:cxn ang="0">
                    <a:pos x="366" y="40"/>
                  </a:cxn>
                  <a:cxn ang="0">
                    <a:pos x="237" y="89"/>
                  </a:cxn>
                  <a:cxn ang="0">
                    <a:pos x="183" y="179"/>
                  </a:cxn>
                  <a:cxn ang="0">
                    <a:pos x="150" y="485"/>
                  </a:cxn>
                  <a:cxn ang="0">
                    <a:pos x="29" y="548"/>
                  </a:cxn>
                  <a:cxn ang="0">
                    <a:pos x="0" y="660"/>
                  </a:cxn>
                  <a:cxn ang="0">
                    <a:pos x="33" y="753"/>
                  </a:cxn>
                  <a:cxn ang="0">
                    <a:pos x="147" y="900"/>
                  </a:cxn>
                  <a:cxn ang="0">
                    <a:pos x="257" y="972"/>
                  </a:cxn>
                  <a:cxn ang="0">
                    <a:pos x="279" y="1314"/>
                  </a:cxn>
                  <a:cxn ang="0">
                    <a:pos x="362" y="1296"/>
                  </a:cxn>
                  <a:cxn ang="0">
                    <a:pos x="437" y="1232"/>
                  </a:cxn>
                  <a:cxn ang="0">
                    <a:pos x="408" y="1076"/>
                  </a:cxn>
                  <a:cxn ang="0">
                    <a:pos x="546" y="974"/>
                  </a:cxn>
                  <a:cxn ang="0">
                    <a:pos x="669" y="923"/>
                  </a:cxn>
                  <a:cxn ang="0">
                    <a:pos x="672" y="794"/>
                  </a:cxn>
                  <a:cxn ang="0">
                    <a:pos x="622" y="792"/>
                  </a:cxn>
                  <a:cxn ang="0">
                    <a:pos x="558" y="728"/>
                  </a:cxn>
                  <a:cxn ang="0">
                    <a:pos x="478" y="704"/>
                  </a:cxn>
                  <a:cxn ang="0">
                    <a:pos x="418" y="631"/>
                  </a:cxn>
                  <a:cxn ang="0">
                    <a:pos x="478" y="536"/>
                  </a:cxn>
                  <a:cxn ang="0">
                    <a:pos x="582" y="480"/>
                  </a:cxn>
                  <a:cxn ang="0">
                    <a:pos x="622" y="400"/>
                  </a:cxn>
                  <a:cxn ang="0">
                    <a:pos x="638" y="304"/>
                  </a:cxn>
                  <a:cxn ang="0">
                    <a:pos x="558" y="288"/>
                  </a:cxn>
                  <a:cxn ang="0">
                    <a:pos x="558" y="192"/>
                  </a:cxn>
                  <a:cxn ang="0">
                    <a:pos x="645" y="87"/>
                  </a:cxn>
                </a:cxnLst>
                <a:rect l="0" t="0" r="r" b="b"/>
                <a:pathLst>
                  <a:path w="672" h="1314">
                    <a:moveTo>
                      <a:pt x="645" y="87"/>
                    </a:moveTo>
                    <a:lnTo>
                      <a:pt x="550" y="96"/>
                    </a:lnTo>
                    <a:lnTo>
                      <a:pt x="494" y="40"/>
                    </a:lnTo>
                    <a:lnTo>
                      <a:pt x="438" y="0"/>
                    </a:lnTo>
                    <a:lnTo>
                      <a:pt x="366" y="40"/>
                    </a:lnTo>
                    <a:lnTo>
                      <a:pt x="237" y="89"/>
                    </a:lnTo>
                    <a:lnTo>
                      <a:pt x="183" y="179"/>
                    </a:lnTo>
                    <a:lnTo>
                      <a:pt x="150" y="485"/>
                    </a:lnTo>
                    <a:lnTo>
                      <a:pt x="29" y="548"/>
                    </a:lnTo>
                    <a:lnTo>
                      <a:pt x="0" y="660"/>
                    </a:lnTo>
                    <a:lnTo>
                      <a:pt x="33" y="753"/>
                    </a:lnTo>
                    <a:lnTo>
                      <a:pt x="147" y="900"/>
                    </a:lnTo>
                    <a:lnTo>
                      <a:pt x="257" y="972"/>
                    </a:lnTo>
                    <a:lnTo>
                      <a:pt x="279" y="1314"/>
                    </a:lnTo>
                    <a:lnTo>
                      <a:pt x="362" y="1296"/>
                    </a:lnTo>
                    <a:lnTo>
                      <a:pt x="437" y="1232"/>
                    </a:lnTo>
                    <a:lnTo>
                      <a:pt x="408" y="1076"/>
                    </a:lnTo>
                    <a:lnTo>
                      <a:pt x="546" y="974"/>
                    </a:lnTo>
                    <a:lnTo>
                      <a:pt x="669" y="923"/>
                    </a:lnTo>
                    <a:lnTo>
                      <a:pt x="672" y="794"/>
                    </a:lnTo>
                    <a:lnTo>
                      <a:pt x="622" y="792"/>
                    </a:lnTo>
                    <a:lnTo>
                      <a:pt x="558" y="728"/>
                    </a:lnTo>
                    <a:lnTo>
                      <a:pt x="478" y="704"/>
                    </a:lnTo>
                    <a:lnTo>
                      <a:pt x="418" y="631"/>
                    </a:lnTo>
                    <a:lnTo>
                      <a:pt x="478" y="536"/>
                    </a:lnTo>
                    <a:lnTo>
                      <a:pt x="582" y="480"/>
                    </a:lnTo>
                    <a:lnTo>
                      <a:pt x="622" y="400"/>
                    </a:lnTo>
                    <a:lnTo>
                      <a:pt x="638" y="304"/>
                    </a:lnTo>
                    <a:lnTo>
                      <a:pt x="558" y="288"/>
                    </a:lnTo>
                    <a:lnTo>
                      <a:pt x="558" y="192"/>
                    </a:lnTo>
                    <a:lnTo>
                      <a:pt x="645" y="87"/>
                    </a:lnTo>
                    <a:close/>
                  </a:path>
                </a:pathLst>
              </a:custGeom>
              <a:solidFill>
                <a:srgbClr val="FF000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10" name="Freeform 111"/>
              <p:cNvSpPr>
                <a:spLocks/>
              </p:cNvSpPr>
              <p:nvPr/>
            </p:nvSpPr>
            <p:spPr bwMode="auto">
              <a:xfrm>
                <a:off x="4021138" y="2889250"/>
                <a:ext cx="971550" cy="749300"/>
              </a:xfrm>
              <a:custGeom>
                <a:avLst/>
                <a:gdLst/>
                <a:ahLst/>
                <a:cxnLst>
                  <a:cxn ang="0">
                    <a:pos x="3535" y="1620"/>
                  </a:cxn>
                  <a:cxn ang="0">
                    <a:pos x="2845" y="2378"/>
                  </a:cxn>
                  <a:cxn ang="0">
                    <a:pos x="2598" y="2378"/>
                  </a:cxn>
                  <a:cxn ang="0">
                    <a:pos x="2425" y="2445"/>
                  </a:cxn>
                  <a:cxn ang="0">
                    <a:pos x="2320" y="2550"/>
                  </a:cxn>
                  <a:cxn ang="0">
                    <a:pos x="2140" y="2625"/>
                  </a:cxn>
                  <a:cxn ang="0">
                    <a:pos x="1923" y="2625"/>
                  </a:cxn>
                  <a:cxn ang="0">
                    <a:pos x="1840" y="2543"/>
                  </a:cxn>
                  <a:cxn ang="0">
                    <a:pos x="1653" y="2655"/>
                  </a:cxn>
                  <a:cxn ang="0">
                    <a:pos x="1578" y="2760"/>
                  </a:cxn>
                  <a:cxn ang="0">
                    <a:pos x="1420" y="2715"/>
                  </a:cxn>
                  <a:cxn ang="0">
                    <a:pos x="1255" y="2715"/>
                  </a:cxn>
                  <a:cxn ang="0">
                    <a:pos x="1083" y="2625"/>
                  </a:cxn>
                  <a:cxn ang="0">
                    <a:pos x="933" y="2520"/>
                  </a:cxn>
                  <a:cxn ang="0">
                    <a:pos x="768" y="2513"/>
                  </a:cxn>
                  <a:cxn ang="0">
                    <a:pos x="643" y="2489"/>
                  </a:cxn>
                  <a:cxn ang="0">
                    <a:pos x="654" y="2318"/>
                  </a:cxn>
                  <a:cxn ang="0">
                    <a:pos x="553" y="2288"/>
                  </a:cxn>
                  <a:cxn ang="0">
                    <a:pos x="488" y="2213"/>
                  </a:cxn>
                  <a:cxn ang="0">
                    <a:pos x="430" y="2065"/>
                  </a:cxn>
                  <a:cxn ang="0">
                    <a:pos x="313" y="1925"/>
                  </a:cxn>
                  <a:cxn ang="0">
                    <a:pos x="183" y="1740"/>
                  </a:cxn>
                  <a:cxn ang="0">
                    <a:pos x="0" y="1665"/>
                  </a:cxn>
                  <a:cxn ang="0">
                    <a:pos x="16" y="1582"/>
                  </a:cxn>
                  <a:cxn ang="0">
                    <a:pos x="105" y="1530"/>
                  </a:cxn>
                  <a:cxn ang="0">
                    <a:pos x="193" y="1568"/>
                  </a:cxn>
                  <a:cxn ang="0">
                    <a:pos x="240" y="1455"/>
                  </a:cxn>
                  <a:cxn ang="0">
                    <a:pos x="218" y="1245"/>
                  </a:cxn>
                  <a:cxn ang="0">
                    <a:pos x="277" y="1136"/>
                  </a:cxn>
                  <a:cxn ang="0">
                    <a:pos x="256" y="998"/>
                  </a:cxn>
                  <a:cxn ang="0">
                    <a:pos x="330" y="953"/>
                  </a:cxn>
                  <a:cxn ang="0">
                    <a:pos x="421" y="968"/>
                  </a:cxn>
                  <a:cxn ang="0">
                    <a:pos x="448" y="725"/>
                  </a:cxn>
                  <a:cxn ang="0">
                    <a:pos x="562" y="532"/>
                  </a:cxn>
                  <a:cxn ang="0">
                    <a:pos x="675" y="518"/>
                  </a:cxn>
                  <a:cxn ang="0">
                    <a:pos x="755" y="155"/>
                  </a:cxn>
                  <a:cxn ang="0">
                    <a:pos x="903" y="75"/>
                  </a:cxn>
                  <a:cxn ang="0">
                    <a:pos x="1008" y="180"/>
                  </a:cxn>
                  <a:cxn ang="0">
                    <a:pos x="1105" y="0"/>
                  </a:cxn>
                  <a:cxn ang="0">
                    <a:pos x="1218" y="83"/>
                  </a:cxn>
                  <a:cxn ang="0">
                    <a:pos x="1383" y="30"/>
                  </a:cxn>
                  <a:cxn ang="0">
                    <a:pos x="1480" y="83"/>
                  </a:cxn>
                  <a:cxn ang="0">
                    <a:pos x="1585" y="68"/>
                  </a:cxn>
                  <a:cxn ang="0">
                    <a:pos x="1795" y="165"/>
                  </a:cxn>
                  <a:cxn ang="0">
                    <a:pos x="1893" y="315"/>
                  </a:cxn>
                  <a:cxn ang="0">
                    <a:pos x="2073" y="458"/>
                  </a:cxn>
                  <a:cxn ang="0">
                    <a:pos x="2163" y="533"/>
                  </a:cxn>
                  <a:cxn ang="0">
                    <a:pos x="2061" y="673"/>
                  </a:cxn>
                  <a:cxn ang="0">
                    <a:pos x="2020" y="780"/>
                  </a:cxn>
                  <a:cxn ang="0">
                    <a:pos x="2035" y="885"/>
                  </a:cxn>
                  <a:cxn ang="0">
                    <a:pos x="2185" y="893"/>
                  </a:cxn>
                  <a:cxn ang="0">
                    <a:pos x="2335" y="848"/>
                  </a:cxn>
                  <a:cxn ang="0">
                    <a:pos x="2268" y="998"/>
                  </a:cxn>
                  <a:cxn ang="0">
                    <a:pos x="2403" y="1238"/>
                  </a:cxn>
                  <a:cxn ang="0">
                    <a:pos x="2568" y="1380"/>
                  </a:cxn>
                  <a:cxn ang="0">
                    <a:pos x="3318" y="1613"/>
                  </a:cxn>
                  <a:cxn ang="0">
                    <a:pos x="3535" y="1620"/>
                  </a:cxn>
                </a:cxnLst>
                <a:rect l="0" t="0" r="r" b="b"/>
                <a:pathLst>
                  <a:path w="3535" h="2760">
                    <a:moveTo>
                      <a:pt x="3535" y="1620"/>
                    </a:moveTo>
                    <a:lnTo>
                      <a:pt x="2845" y="2378"/>
                    </a:lnTo>
                    <a:lnTo>
                      <a:pt x="2598" y="2378"/>
                    </a:lnTo>
                    <a:lnTo>
                      <a:pt x="2425" y="2445"/>
                    </a:lnTo>
                    <a:lnTo>
                      <a:pt x="2320" y="2550"/>
                    </a:lnTo>
                    <a:lnTo>
                      <a:pt x="2140" y="2625"/>
                    </a:lnTo>
                    <a:lnTo>
                      <a:pt x="1923" y="2625"/>
                    </a:lnTo>
                    <a:lnTo>
                      <a:pt x="1840" y="2543"/>
                    </a:lnTo>
                    <a:lnTo>
                      <a:pt x="1653" y="2655"/>
                    </a:lnTo>
                    <a:lnTo>
                      <a:pt x="1578" y="2760"/>
                    </a:lnTo>
                    <a:lnTo>
                      <a:pt x="1420" y="2715"/>
                    </a:lnTo>
                    <a:lnTo>
                      <a:pt x="1255" y="2715"/>
                    </a:lnTo>
                    <a:lnTo>
                      <a:pt x="1083" y="2625"/>
                    </a:lnTo>
                    <a:lnTo>
                      <a:pt x="933" y="2520"/>
                    </a:lnTo>
                    <a:lnTo>
                      <a:pt x="768" y="2513"/>
                    </a:lnTo>
                    <a:lnTo>
                      <a:pt x="643" y="2489"/>
                    </a:lnTo>
                    <a:lnTo>
                      <a:pt x="654" y="2318"/>
                    </a:lnTo>
                    <a:lnTo>
                      <a:pt x="553" y="2288"/>
                    </a:lnTo>
                    <a:lnTo>
                      <a:pt x="488" y="2213"/>
                    </a:lnTo>
                    <a:lnTo>
                      <a:pt x="430" y="2065"/>
                    </a:lnTo>
                    <a:lnTo>
                      <a:pt x="313" y="1925"/>
                    </a:lnTo>
                    <a:lnTo>
                      <a:pt x="183" y="1740"/>
                    </a:lnTo>
                    <a:lnTo>
                      <a:pt x="0" y="1665"/>
                    </a:lnTo>
                    <a:lnTo>
                      <a:pt x="16" y="1582"/>
                    </a:lnTo>
                    <a:lnTo>
                      <a:pt x="105" y="1530"/>
                    </a:lnTo>
                    <a:lnTo>
                      <a:pt x="193" y="1568"/>
                    </a:lnTo>
                    <a:lnTo>
                      <a:pt x="240" y="1455"/>
                    </a:lnTo>
                    <a:lnTo>
                      <a:pt x="218" y="1245"/>
                    </a:lnTo>
                    <a:lnTo>
                      <a:pt x="277" y="1136"/>
                    </a:lnTo>
                    <a:lnTo>
                      <a:pt x="256" y="998"/>
                    </a:lnTo>
                    <a:lnTo>
                      <a:pt x="330" y="953"/>
                    </a:lnTo>
                    <a:lnTo>
                      <a:pt x="421" y="968"/>
                    </a:lnTo>
                    <a:lnTo>
                      <a:pt x="448" y="725"/>
                    </a:lnTo>
                    <a:lnTo>
                      <a:pt x="562" y="532"/>
                    </a:lnTo>
                    <a:lnTo>
                      <a:pt x="675" y="518"/>
                    </a:lnTo>
                    <a:lnTo>
                      <a:pt x="755" y="155"/>
                    </a:lnTo>
                    <a:lnTo>
                      <a:pt x="903" y="75"/>
                    </a:lnTo>
                    <a:lnTo>
                      <a:pt x="1008" y="180"/>
                    </a:lnTo>
                    <a:lnTo>
                      <a:pt x="1105" y="0"/>
                    </a:lnTo>
                    <a:lnTo>
                      <a:pt x="1218" y="83"/>
                    </a:lnTo>
                    <a:lnTo>
                      <a:pt x="1383" y="30"/>
                    </a:lnTo>
                    <a:lnTo>
                      <a:pt x="1480" y="83"/>
                    </a:lnTo>
                    <a:lnTo>
                      <a:pt x="1585" y="68"/>
                    </a:lnTo>
                    <a:lnTo>
                      <a:pt x="1795" y="165"/>
                    </a:lnTo>
                    <a:lnTo>
                      <a:pt x="1893" y="315"/>
                    </a:lnTo>
                    <a:lnTo>
                      <a:pt x="2073" y="458"/>
                    </a:lnTo>
                    <a:lnTo>
                      <a:pt x="2163" y="533"/>
                    </a:lnTo>
                    <a:lnTo>
                      <a:pt x="2061" y="673"/>
                    </a:lnTo>
                    <a:lnTo>
                      <a:pt x="2020" y="780"/>
                    </a:lnTo>
                    <a:lnTo>
                      <a:pt x="2035" y="885"/>
                    </a:lnTo>
                    <a:lnTo>
                      <a:pt x="2185" y="893"/>
                    </a:lnTo>
                    <a:lnTo>
                      <a:pt x="2335" y="848"/>
                    </a:lnTo>
                    <a:lnTo>
                      <a:pt x="2268" y="998"/>
                    </a:lnTo>
                    <a:lnTo>
                      <a:pt x="2403" y="1238"/>
                    </a:lnTo>
                    <a:lnTo>
                      <a:pt x="2568" y="1380"/>
                    </a:lnTo>
                    <a:lnTo>
                      <a:pt x="3318" y="1613"/>
                    </a:lnTo>
                    <a:lnTo>
                      <a:pt x="3535" y="1620"/>
                    </a:lnTo>
                    <a:close/>
                  </a:path>
                </a:pathLst>
              </a:custGeom>
              <a:solidFill>
                <a:srgbClr val="00B05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11" name="Freeform 112"/>
              <p:cNvSpPr>
                <a:spLocks/>
              </p:cNvSpPr>
              <p:nvPr/>
            </p:nvSpPr>
            <p:spPr bwMode="auto">
              <a:xfrm>
                <a:off x="4541838" y="3048000"/>
                <a:ext cx="652463" cy="930275"/>
              </a:xfrm>
              <a:custGeom>
                <a:avLst/>
                <a:gdLst/>
                <a:ahLst/>
                <a:cxnLst>
                  <a:cxn ang="0">
                    <a:pos x="405" y="169"/>
                  </a:cxn>
                  <a:cxn ang="0">
                    <a:pos x="504" y="288"/>
                  </a:cxn>
                  <a:cxn ang="0">
                    <a:pos x="633" y="369"/>
                  </a:cxn>
                  <a:cxn ang="0">
                    <a:pos x="749" y="345"/>
                  </a:cxn>
                  <a:cxn ang="0">
                    <a:pos x="873" y="264"/>
                  </a:cxn>
                  <a:cxn ang="0">
                    <a:pos x="969" y="283"/>
                  </a:cxn>
                  <a:cxn ang="0">
                    <a:pos x="1089" y="259"/>
                  </a:cxn>
                  <a:cxn ang="0">
                    <a:pos x="1157" y="197"/>
                  </a:cxn>
                  <a:cxn ang="0">
                    <a:pos x="1291" y="197"/>
                  </a:cxn>
                  <a:cxn ang="0">
                    <a:pos x="1360" y="162"/>
                  </a:cxn>
                  <a:cxn ang="0">
                    <a:pos x="1507" y="173"/>
                  </a:cxn>
                  <a:cxn ang="0">
                    <a:pos x="1737" y="72"/>
                  </a:cxn>
                  <a:cxn ang="0">
                    <a:pos x="1776" y="0"/>
                  </a:cxn>
                  <a:cxn ang="0">
                    <a:pos x="1891" y="43"/>
                  </a:cxn>
                  <a:cxn ang="0">
                    <a:pos x="1857" y="144"/>
                  </a:cxn>
                  <a:cxn ang="0">
                    <a:pos x="1872" y="245"/>
                  </a:cxn>
                  <a:cxn ang="0">
                    <a:pos x="1901" y="317"/>
                  </a:cxn>
                  <a:cxn ang="0">
                    <a:pos x="1838" y="350"/>
                  </a:cxn>
                  <a:cxn ang="0">
                    <a:pos x="1833" y="485"/>
                  </a:cxn>
                  <a:cxn ang="0">
                    <a:pos x="1761" y="677"/>
                  </a:cxn>
                  <a:cxn ang="0">
                    <a:pos x="1560" y="1075"/>
                  </a:cxn>
                  <a:cxn ang="0">
                    <a:pos x="1545" y="1200"/>
                  </a:cxn>
                  <a:cxn ang="0">
                    <a:pos x="1358" y="1521"/>
                  </a:cxn>
                  <a:cxn ang="0">
                    <a:pos x="1109" y="1829"/>
                  </a:cxn>
                  <a:cxn ang="0">
                    <a:pos x="845" y="2040"/>
                  </a:cxn>
                  <a:cxn ang="0">
                    <a:pos x="635" y="2158"/>
                  </a:cxn>
                  <a:cxn ang="0">
                    <a:pos x="278" y="2539"/>
                  </a:cxn>
                  <a:cxn ang="0">
                    <a:pos x="136" y="2747"/>
                  </a:cxn>
                  <a:cxn ang="0">
                    <a:pos x="14" y="2616"/>
                  </a:cxn>
                  <a:cxn ang="0">
                    <a:pos x="0" y="1886"/>
                  </a:cxn>
                  <a:cxn ang="0">
                    <a:pos x="198" y="1633"/>
                  </a:cxn>
                  <a:cxn ang="0">
                    <a:pos x="343" y="1572"/>
                  </a:cxn>
                  <a:cxn ang="0">
                    <a:pos x="426" y="1488"/>
                  </a:cxn>
                  <a:cxn ang="0">
                    <a:pos x="565" y="1434"/>
                  </a:cxn>
                  <a:cxn ang="0">
                    <a:pos x="765" y="1435"/>
                  </a:cxn>
                  <a:cxn ang="0">
                    <a:pos x="1314" y="829"/>
                  </a:cxn>
                  <a:cxn ang="0">
                    <a:pos x="1146" y="825"/>
                  </a:cxn>
                  <a:cxn ang="0">
                    <a:pos x="546" y="639"/>
                  </a:cxn>
                  <a:cxn ang="0">
                    <a:pos x="409" y="525"/>
                  </a:cxn>
                  <a:cxn ang="0">
                    <a:pos x="303" y="331"/>
                  </a:cxn>
                  <a:cxn ang="0">
                    <a:pos x="354" y="213"/>
                  </a:cxn>
                  <a:cxn ang="0">
                    <a:pos x="405" y="169"/>
                  </a:cxn>
                </a:cxnLst>
                <a:rect l="0" t="0" r="r" b="b"/>
                <a:pathLst>
                  <a:path w="1901" h="2747">
                    <a:moveTo>
                      <a:pt x="405" y="169"/>
                    </a:moveTo>
                    <a:lnTo>
                      <a:pt x="504" y="288"/>
                    </a:lnTo>
                    <a:lnTo>
                      <a:pt x="633" y="369"/>
                    </a:lnTo>
                    <a:lnTo>
                      <a:pt x="749" y="345"/>
                    </a:lnTo>
                    <a:lnTo>
                      <a:pt x="873" y="264"/>
                    </a:lnTo>
                    <a:lnTo>
                      <a:pt x="969" y="283"/>
                    </a:lnTo>
                    <a:lnTo>
                      <a:pt x="1089" y="259"/>
                    </a:lnTo>
                    <a:lnTo>
                      <a:pt x="1157" y="197"/>
                    </a:lnTo>
                    <a:lnTo>
                      <a:pt x="1291" y="197"/>
                    </a:lnTo>
                    <a:lnTo>
                      <a:pt x="1360" y="162"/>
                    </a:lnTo>
                    <a:lnTo>
                      <a:pt x="1507" y="173"/>
                    </a:lnTo>
                    <a:lnTo>
                      <a:pt x="1737" y="72"/>
                    </a:lnTo>
                    <a:lnTo>
                      <a:pt x="1776" y="0"/>
                    </a:lnTo>
                    <a:lnTo>
                      <a:pt x="1891" y="43"/>
                    </a:lnTo>
                    <a:lnTo>
                      <a:pt x="1857" y="144"/>
                    </a:lnTo>
                    <a:lnTo>
                      <a:pt x="1872" y="245"/>
                    </a:lnTo>
                    <a:lnTo>
                      <a:pt x="1901" y="317"/>
                    </a:lnTo>
                    <a:lnTo>
                      <a:pt x="1838" y="350"/>
                    </a:lnTo>
                    <a:lnTo>
                      <a:pt x="1833" y="485"/>
                    </a:lnTo>
                    <a:lnTo>
                      <a:pt x="1761" y="677"/>
                    </a:lnTo>
                    <a:lnTo>
                      <a:pt x="1560" y="1075"/>
                    </a:lnTo>
                    <a:lnTo>
                      <a:pt x="1545" y="1200"/>
                    </a:lnTo>
                    <a:lnTo>
                      <a:pt x="1358" y="1521"/>
                    </a:lnTo>
                    <a:lnTo>
                      <a:pt x="1109" y="1829"/>
                    </a:lnTo>
                    <a:lnTo>
                      <a:pt x="845" y="2040"/>
                    </a:lnTo>
                    <a:lnTo>
                      <a:pt x="635" y="2158"/>
                    </a:lnTo>
                    <a:lnTo>
                      <a:pt x="278" y="2539"/>
                    </a:lnTo>
                    <a:lnTo>
                      <a:pt x="136" y="2747"/>
                    </a:lnTo>
                    <a:lnTo>
                      <a:pt x="14" y="2616"/>
                    </a:lnTo>
                    <a:lnTo>
                      <a:pt x="0" y="1886"/>
                    </a:lnTo>
                    <a:lnTo>
                      <a:pt x="198" y="1633"/>
                    </a:lnTo>
                    <a:lnTo>
                      <a:pt x="343" y="1572"/>
                    </a:lnTo>
                    <a:lnTo>
                      <a:pt x="426" y="1488"/>
                    </a:lnTo>
                    <a:lnTo>
                      <a:pt x="565" y="1434"/>
                    </a:lnTo>
                    <a:lnTo>
                      <a:pt x="765" y="1435"/>
                    </a:lnTo>
                    <a:lnTo>
                      <a:pt x="1314" y="829"/>
                    </a:lnTo>
                    <a:lnTo>
                      <a:pt x="1146" y="825"/>
                    </a:lnTo>
                    <a:lnTo>
                      <a:pt x="546" y="639"/>
                    </a:lnTo>
                    <a:lnTo>
                      <a:pt x="409" y="525"/>
                    </a:lnTo>
                    <a:lnTo>
                      <a:pt x="303" y="331"/>
                    </a:lnTo>
                    <a:lnTo>
                      <a:pt x="354" y="213"/>
                    </a:lnTo>
                    <a:lnTo>
                      <a:pt x="405" y="169"/>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12" name="Freeform 113"/>
              <p:cNvSpPr>
                <a:spLocks/>
              </p:cNvSpPr>
              <p:nvPr/>
            </p:nvSpPr>
            <p:spPr bwMode="auto">
              <a:xfrm>
                <a:off x="835025" y="1990725"/>
                <a:ext cx="574675" cy="420688"/>
              </a:xfrm>
              <a:custGeom>
                <a:avLst/>
                <a:gdLst/>
                <a:ahLst/>
                <a:cxnLst>
                  <a:cxn ang="0">
                    <a:pos x="959" y="0"/>
                  </a:cxn>
                  <a:cxn ang="0">
                    <a:pos x="864" y="126"/>
                  </a:cxn>
                  <a:cxn ang="0">
                    <a:pos x="780" y="204"/>
                  </a:cxn>
                  <a:cxn ang="0">
                    <a:pos x="677" y="242"/>
                  </a:cxn>
                  <a:cxn ang="0">
                    <a:pos x="558" y="414"/>
                  </a:cxn>
                  <a:cxn ang="0">
                    <a:pos x="528" y="546"/>
                  </a:cxn>
                  <a:cxn ang="0">
                    <a:pos x="315" y="741"/>
                  </a:cxn>
                  <a:cxn ang="0">
                    <a:pos x="168" y="972"/>
                  </a:cxn>
                  <a:cxn ang="0">
                    <a:pos x="0" y="1164"/>
                  </a:cxn>
                  <a:cxn ang="0">
                    <a:pos x="42" y="1218"/>
                  </a:cxn>
                  <a:cxn ang="0">
                    <a:pos x="723" y="1240"/>
                  </a:cxn>
                  <a:cxn ang="0">
                    <a:pos x="723" y="968"/>
                  </a:cxn>
                  <a:cxn ang="0">
                    <a:pos x="950" y="832"/>
                  </a:cxn>
                  <a:cxn ang="0">
                    <a:pos x="1056" y="342"/>
                  </a:cxn>
                  <a:cxn ang="0">
                    <a:pos x="1630" y="378"/>
                  </a:cxn>
                  <a:cxn ang="0">
                    <a:pos x="1677" y="144"/>
                  </a:cxn>
                  <a:cxn ang="0">
                    <a:pos x="1668" y="23"/>
                  </a:cxn>
                  <a:cxn ang="0">
                    <a:pos x="959" y="0"/>
                  </a:cxn>
                </a:cxnLst>
                <a:rect l="0" t="0" r="r" b="b"/>
                <a:pathLst>
                  <a:path w="1677" h="1240">
                    <a:moveTo>
                      <a:pt x="959" y="0"/>
                    </a:moveTo>
                    <a:lnTo>
                      <a:pt x="864" y="126"/>
                    </a:lnTo>
                    <a:lnTo>
                      <a:pt x="780" y="204"/>
                    </a:lnTo>
                    <a:lnTo>
                      <a:pt x="677" y="242"/>
                    </a:lnTo>
                    <a:lnTo>
                      <a:pt x="558" y="414"/>
                    </a:lnTo>
                    <a:lnTo>
                      <a:pt x="528" y="546"/>
                    </a:lnTo>
                    <a:lnTo>
                      <a:pt x="315" y="741"/>
                    </a:lnTo>
                    <a:lnTo>
                      <a:pt x="168" y="972"/>
                    </a:lnTo>
                    <a:lnTo>
                      <a:pt x="0" y="1164"/>
                    </a:lnTo>
                    <a:lnTo>
                      <a:pt x="42" y="1218"/>
                    </a:lnTo>
                    <a:lnTo>
                      <a:pt x="723" y="1240"/>
                    </a:lnTo>
                    <a:lnTo>
                      <a:pt x="723" y="968"/>
                    </a:lnTo>
                    <a:lnTo>
                      <a:pt x="950" y="832"/>
                    </a:lnTo>
                    <a:lnTo>
                      <a:pt x="1056" y="342"/>
                    </a:lnTo>
                    <a:lnTo>
                      <a:pt x="1630" y="378"/>
                    </a:lnTo>
                    <a:lnTo>
                      <a:pt x="1677" y="144"/>
                    </a:lnTo>
                    <a:lnTo>
                      <a:pt x="1668" y="23"/>
                    </a:lnTo>
                    <a:lnTo>
                      <a:pt x="959"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13" name="Freeform 114"/>
              <p:cNvSpPr>
                <a:spLocks/>
              </p:cNvSpPr>
              <p:nvPr/>
            </p:nvSpPr>
            <p:spPr bwMode="auto">
              <a:xfrm>
                <a:off x="2000250" y="2951163"/>
                <a:ext cx="796925" cy="627063"/>
              </a:xfrm>
              <a:custGeom>
                <a:avLst/>
                <a:gdLst/>
                <a:ahLst/>
                <a:cxnLst>
                  <a:cxn ang="0">
                    <a:pos x="1137" y="1762"/>
                  </a:cxn>
                  <a:cxn ang="0">
                    <a:pos x="865" y="1808"/>
                  </a:cxn>
                  <a:cxn ang="0">
                    <a:pos x="683" y="1853"/>
                  </a:cxn>
                  <a:cxn ang="0">
                    <a:pos x="564" y="1822"/>
                  </a:cxn>
                  <a:cxn ang="0">
                    <a:pos x="510" y="1726"/>
                  </a:cxn>
                  <a:cxn ang="0">
                    <a:pos x="498" y="1612"/>
                  </a:cxn>
                  <a:cxn ang="0">
                    <a:pos x="402" y="1510"/>
                  </a:cxn>
                  <a:cxn ang="0">
                    <a:pos x="252" y="1432"/>
                  </a:cxn>
                  <a:cxn ang="0">
                    <a:pos x="114" y="1444"/>
                  </a:cxn>
                  <a:cxn ang="0">
                    <a:pos x="0" y="1462"/>
                  </a:cxn>
                  <a:cxn ang="0">
                    <a:pos x="3" y="1037"/>
                  </a:cxn>
                  <a:cxn ang="0">
                    <a:pos x="48" y="901"/>
                  </a:cxn>
                  <a:cxn ang="0">
                    <a:pos x="150" y="802"/>
                  </a:cxn>
                  <a:cxn ang="0">
                    <a:pos x="222" y="688"/>
                  </a:cxn>
                  <a:cxn ang="0">
                    <a:pos x="230" y="583"/>
                  </a:cxn>
                  <a:cxn ang="0">
                    <a:pos x="179" y="421"/>
                  </a:cxn>
                  <a:cxn ang="0">
                    <a:pos x="212" y="375"/>
                  </a:cxn>
                  <a:cxn ang="0">
                    <a:pos x="216" y="256"/>
                  </a:cxn>
                  <a:cxn ang="0">
                    <a:pos x="288" y="187"/>
                  </a:cxn>
                  <a:cxn ang="0">
                    <a:pos x="314" y="61"/>
                  </a:cxn>
                  <a:cxn ang="0">
                    <a:pos x="437" y="24"/>
                  </a:cxn>
                  <a:cxn ang="0">
                    <a:pos x="510" y="33"/>
                  </a:cxn>
                  <a:cxn ang="0">
                    <a:pos x="588" y="0"/>
                  </a:cxn>
                  <a:cxn ang="0">
                    <a:pos x="680" y="37"/>
                  </a:cxn>
                  <a:cxn ang="0">
                    <a:pos x="779" y="73"/>
                  </a:cxn>
                  <a:cxn ang="0">
                    <a:pos x="833" y="177"/>
                  </a:cxn>
                  <a:cxn ang="0">
                    <a:pos x="944" y="147"/>
                  </a:cxn>
                  <a:cxn ang="0">
                    <a:pos x="995" y="103"/>
                  </a:cxn>
                  <a:cxn ang="0">
                    <a:pos x="1142" y="165"/>
                  </a:cxn>
                  <a:cxn ang="0">
                    <a:pos x="1317" y="220"/>
                  </a:cxn>
                  <a:cxn ang="0">
                    <a:pos x="1443" y="123"/>
                  </a:cxn>
                  <a:cxn ang="0">
                    <a:pos x="1539" y="100"/>
                  </a:cxn>
                  <a:cxn ang="0">
                    <a:pos x="1673" y="105"/>
                  </a:cxn>
                  <a:cxn ang="0">
                    <a:pos x="1775" y="130"/>
                  </a:cxn>
                  <a:cxn ang="0">
                    <a:pos x="1895" y="132"/>
                  </a:cxn>
                  <a:cxn ang="0">
                    <a:pos x="1980" y="70"/>
                  </a:cxn>
                  <a:cxn ang="0">
                    <a:pos x="2044" y="39"/>
                  </a:cxn>
                  <a:cxn ang="0">
                    <a:pos x="2088" y="154"/>
                  </a:cxn>
                  <a:cxn ang="0">
                    <a:pos x="2166" y="208"/>
                  </a:cxn>
                  <a:cxn ang="0">
                    <a:pos x="2184" y="292"/>
                  </a:cxn>
                  <a:cxn ang="0">
                    <a:pos x="2316" y="311"/>
                  </a:cxn>
                  <a:cxn ang="0">
                    <a:pos x="2310" y="472"/>
                  </a:cxn>
                  <a:cxn ang="0">
                    <a:pos x="2178" y="538"/>
                  </a:cxn>
                  <a:cxn ang="0">
                    <a:pos x="2100" y="646"/>
                  </a:cxn>
                  <a:cxn ang="0">
                    <a:pos x="2034" y="844"/>
                  </a:cxn>
                  <a:cxn ang="0">
                    <a:pos x="1956" y="934"/>
                  </a:cxn>
                  <a:cxn ang="0">
                    <a:pos x="1863" y="1127"/>
                  </a:cxn>
                  <a:cxn ang="0">
                    <a:pos x="1752" y="1276"/>
                  </a:cxn>
                  <a:cxn ang="0">
                    <a:pos x="1740" y="1384"/>
                  </a:cxn>
                  <a:cxn ang="0">
                    <a:pos x="1692" y="1468"/>
                  </a:cxn>
                  <a:cxn ang="0">
                    <a:pos x="1608" y="1462"/>
                  </a:cxn>
                  <a:cxn ang="0">
                    <a:pos x="1602" y="1372"/>
                  </a:cxn>
                  <a:cxn ang="0">
                    <a:pos x="1530" y="1330"/>
                  </a:cxn>
                  <a:cxn ang="0">
                    <a:pos x="1482" y="1360"/>
                  </a:cxn>
                  <a:cxn ang="0">
                    <a:pos x="1416" y="1360"/>
                  </a:cxn>
                  <a:cxn ang="0">
                    <a:pos x="1302" y="1468"/>
                  </a:cxn>
                  <a:cxn ang="0">
                    <a:pos x="1199" y="1566"/>
                  </a:cxn>
                  <a:cxn ang="0">
                    <a:pos x="1188" y="1666"/>
                  </a:cxn>
                  <a:cxn ang="0">
                    <a:pos x="1137" y="1762"/>
                  </a:cxn>
                </a:cxnLst>
                <a:rect l="0" t="0" r="r" b="b"/>
                <a:pathLst>
                  <a:path w="2316" h="1853">
                    <a:moveTo>
                      <a:pt x="1137" y="1762"/>
                    </a:moveTo>
                    <a:lnTo>
                      <a:pt x="865" y="1808"/>
                    </a:lnTo>
                    <a:lnTo>
                      <a:pt x="683" y="1853"/>
                    </a:lnTo>
                    <a:lnTo>
                      <a:pt x="564" y="1822"/>
                    </a:lnTo>
                    <a:lnTo>
                      <a:pt x="510" y="1726"/>
                    </a:lnTo>
                    <a:lnTo>
                      <a:pt x="498" y="1612"/>
                    </a:lnTo>
                    <a:lnTo>
                      <a:pt x="402" y="1510"/>
                    </a:lnTo>
                    <a:lnTo>
                      <a:pt x="252" y="1432"/>
                    </a:lnTo>
                    <a:lnTo>
                      <a:pt x="114" y="1444"/>
                    </a:lnTo>
                    <a:lnTo>
                      <a:pt x="0" y="1462"/>
                    </a:lnTo>
                    <a:lnTo>
                      <a:pt x="3" y="1037"/>
                    </a:lnTo>
                    <a:lnTo>
                      <a:pt x="48" y="901"/>
                    </a:lnTo>
                    <a:lnTo>
                      <a:pt x="150" y="802"/>
                    </a:lnTo>
                    <a:lnTo>
                      <a:pt x="222" y="688"/>
                    </a:lnTo>
                    <a:lnTo>
                      <a:pt x="230" y="583"/>
                    </a:lnTo>
                    <a:lnTo>
                      <a:pt x="179" y="421"/>
                    </a:lnTo>
                    <a:lnTo>
                      <a:pt x="212" y="375"/>
                    </a:lnTo>
                    <a:lnTo>
                      <a:pt x="216" y="256"/>
                    </a:lnTo>
                    <a:lnTo>
                      <a:pt x="288" y="187"/>
                    </a:lnTo>
                    <a:lnTo>
                      <a:pt x="314" y="61"/>
                    </a:lnTo>
                    <a:lnTo>
                      <a:pt x="437" y="24"/>
                    </a:lnTo>
                    <a:lnTo>
                      <a:pt x="510" y="33"/>
                    </a:lnTo>
                    <a:lnTo>
                      <a:pt x="588" y="0"/>
                    </a:lnTo>
                    <a:lnTo>
                      <a:pt x="680" y="37"/>
                    </a:lnTo>
                    <a:lnTo>
                      <a:pt x="779" y="73"/>
                    </a:lnTo>
                    <a:lnTo>
                      <a:pt x="833" y="177"/>
                    </a:lnTo>
                    <a:lnTo>
                      <a:pt x="944" y="147"/>
                    </a:lnTo>
                    <a:lnTo>
                      <a:pt x="995" y="103"/>
                    </a:lnTo>
                    <a:lnTo>
                      <a:pt x="1142" y="165"/>
                    </a:lnTo>
                    <a:lnTo>
                      <a:pt x="1317" y="220"/>
                    </a:lnTo>
                    <a:lnTo>
                      <a:pt x="1443" y="123"/>
                    </a:lnTo>
                    <a:lnTo>
                      <a:pt x="1539" y="100"/>
                    </a:lnTo>
                    <a:lnTo>
                      <a:pt x="1673" y="105"/>
                    </a:lnTo>
                    <a:lnTo>
                      <a:pt x="1775" y="130"/>
                    </a:lnTo>
                    <a:lnTo>
                      <a:pt x="1895" y="132"/>
                    </a:lnTo>
                    <a:lnTo>
                      <a:pt x="1980" y="70"/>
                    </a:lnTo>
                    <a:lnTo>
                      <a:pt x="2044" y="39"/>
                    </a:lnTo>
                    <a:lnTo>
                      <a:pt x="2088" y="154"/>
                    </a:lnTo>
                    <a:lnTo>
                      <a:pt x="2166" y="208"/>
                    </a:lnTo>
                    <a:lnTo>
                      <a:pt x="2184" y="292"/>
                    </a:lnTo>
                    <a:lnTo>
                      <a:pt x="2316" y="311"/>
                    </a:lnTo>
                    <a:lnTo>
                      <a:pt x="2310" y="472"/>
                    </a:lnTo>
                    <a:lnTo>
                      <a:pt x="2178" y="538"/>
                    </a:lnTo>
                    <a:lnTo>
                      <a:pt x="2100" y="646"/>
                    </a:lnTo>
                    <a:lnTo>
                      <a:pt x="2034" y="844"/>
                    </a:lnTo>
                    <a:lnTo>
                      <a:pt x="1956" y="934"/>
                    </a:lnTo>
                    <a:lnTo>
                      <a:pt x="1863" y="1127"/>
                    </a:lnTo>
                    <a:lnTo>
                      <a:pt x="1752" y="1276"/>
                    </a:lnTo>
                    <a:lnTo>
                      <a:pt x="1740" y="1384"/>
                    </a:lnTo>
                    <a:lnTo>
                      <a:pt x="1692" y="1468"/>
                    </a:lnTo>
                    <a:lnTo>
                      <a:pt x="1608" y="1462"/>
                    </a:lnTo>
                    <a:lnTo>
                      <a:pt x="1602" y="1372"/>
                    </a:lnTo>
                    <a:lnTo>
                      <a:pt x="1530" y="1330"/>
                    </a:lnTo>
                    <a:lnTo>
                      <a:pt x="1482" y="1360"/>
                    </a:lnTo>
                    <a:lnTo>
                      <a:pt x="1416" y="1360"/>
                    </a:lnTo>
                    <a:lnTo>
                      <a:pt x="1302" y="1468"/>
                    </a:lnTo>
                    <a:lnTo>
                      <a:pt x="1199" y="1566"/>
                    </a:lnTo>
                    <a:lnTo>
                      <a:pt x="1188" y="1666"/>
                    </a:lnTo>
                    <a:lnTo>
                      <a:pt x="1137" y="1762"/>
                    </a:lnTo>
                    <a:close/>
                  </a:path>
                </a:pathLst>
              </a:custGeom>
              <a:solidFill>
                <a:srgbClr val="00B05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288" rtl="0" eaLnBrk="1" fontAlgn="base" latinLnBrk="0" hangingPunct="1">
                  <a:lnSpc>
                    <a:spcPct val="100000"/>
                  </a:lnSpc>
                  <a:spcBef>
                    <a:spcPct val="0"/>
                  </a:spcBef>
                  <a:spcAft>
                    <a:spcPct val="0"/>
                  </a:spcAft>
                  <a:buClrTx/>
                  <a:buSzTx/>
                  <a:buFontTx/>
                  <a:buNone/>
                  <a:tabLst/>
                  <a:defRPr/>
                </a:pPr>
                <a:endParaRPr kumimoji="0" lang="zh-CN" altLang="en-US" sz="1200" b="1" i="0" u="none" strike="noStrike" kern="0" cap="none" spc="0" normalizeH="0" baseline="0" noProof="0" dirty="0">
                  <a:ln>
                    <a:noFill/>
                  </a:ln>
                  <a:solidFill>
                    <a:srgbClr val="000000"/>
                  </a:solidFill>
                  <a:effectLst/>
                  <a:uLnTx/>
                  <a:uFillTx/>
                  <a:latin typeface="Arial" charset="0"/>
                  <a:ea typeface="宋体" panose="02010600030101010101" pitchFamily="2" charset="-122"/>
                  <a:cs typeface="+mn-cs"/>
                </a:endParaRPr>
              </a:p>
            </p:txBody>
          </p:sp>
          <p:sp>
            <p:nvSpPr>
              <p:cNvPr id="127" name="Freeform 115"/>
              <p:cNvSpPr>
                <a:spLocks/>
              </p:cNvSpPr>
              <p:nvPr/>
            </p:nvSpPr>
            <p:spPr bwMode="auto">
              <a:xfrm>
                <a:off x="1255713" y="3148013"/>
                <a:ext cx="400050" cy="425450"/>
              </a:xfrm>
              <a:custGeom>
                <a:avLst/>
                <a:gdLst/>
                <a:ahLst/>
                <a:cxnLst>
                  <a:cxn ang="0">
                    <a:pos x="231" y="1567"/>
                  </a:cxn>
                  <a:cxn ang="0">
                    <a:pos x="240" y="1371"/>
                  </a:cxn>
                  <a:cxn ang="0">
                    <a:pos x="290" y="1241"/>
                  </a:cxn>
                  <a:cxn ang="0">
                    <a:pos x="0" y="1041"/>
                  </a:cxn>
                  <a:cxn ang="0">
                    <a:pos x="90" y="931"/>
                  </a:cxn>
                  <a:cxn ang="0">
                    <a:pos x="50" y="781"/>
                  </a:cxn>
                  <a:cxn ang="0">
                    <a:pos x="140" y="741"/>
                  </a:cxn>
                  <a:cxn ang="0">
                    <a:pos x="150" y="641"/>
                  </a:cxn>
                  <a:cxn ang="0">
                    <a:pos x="100" y="551"/>
                  </a:cxn>
                  <a:cxn ang="0">
                    <a:pos x="276" y="510"/>
                  </a:cxn>
                  <a:cxn ang="0">
                    <a:pos x="163" y="340"/>
                  </a:cxn>
                  <a:cxn ang="0">
                    <a:pos x="215" y="89"/>
                  </a:cxn>
                  <a:cxn ang="0">
                    <a:pos x="309" y="47"/>
                  </a:cxn>
                  <a:cxn ang="0">
                    <a:pos x="400" y="106"/>
                  </a:cxn>
                  <a:cxn ang="0">
                    <a:pos x="519" y="17"/>
                  </a:cxn>
                  <a:cxn ang="0">
                    <a:pos x="616" y="0"/>
                  </a:cxn>
                  <a:cxn ang="0">
                    <a:pos x="640" y="115"/>
                  </a:cxn>
                  <a:cxn ang="0">
                    <a:pos x="730" y="55"/>
                  </a:cxn>
                  <a:cxn ang="0">
                    <a:pos x="930" y="161"/>
                  </a:cxn>
                  <a:cxn ang="0">
                    <a:pos x="1070" y="231"/>
                  </a:cxn>
                  <a:cxn ang="0">
                    <a:pos x="1296" y="170"/>
                  </a:cxn>
                  <a:cxn ang="0">
                    <a:pos x="1410" y="226"/>
                  </a:cxn>
                  <a:cxn ang="0">
                    <a:pos x="1460" y="461"/>
                  </a:cxn>
                  <a:cxn ang="0">
                    <a:pos x="1410" y="680"/>
                  </a:cxn>
                  <a:cxn ang="0">
                    <a:pos x="1310" y="931"/>
                  </a:cxn>
                  <a:cxn ang="0">
                    <a:pos x="1340" y="1171"/>
                  </a:cxn>
                  <a:cxn ang="0">
                    <a:pos x="1410" y="1351"/>
                  </a:cxn>
                  <a:cxn ang="0">
                    <a:pos x="1270" y="1341"/>
                  </a:cxn>
                  <a:cxn ang="0">
                    <a:pos x="1070" y="1381"/>
                  </a:cxn>
                  <a:cxn ang="0">
                    <a:pos x="880" y="1361"/>
                  </a:cxn>
                  <a:cxn ang="0">
                    <a:pos x="580" y="1421"/>
                  </a:cxn>
                  <a:cxn ang="0">
                    <a:pos x="231" y="1567"/>
                  </a:cxn>
                </a:cxnLst>
                <a:rect l="0" t="0" r="r" b="b"/>
                <a:pathLst>
                  <a:path w="1460" h="1567">
                    <a:moveTo>
                      <a:pt x="231" y="1567"/>
                    </a:moveTo>
                    <a:lnTo>
                      <a:pt x="240" y="1371"/>
                    </a:lnTo>
                    <a:lnTo>
                      <a:pt x="290" y="1241"/>
                    </a:lnTo>
                    <a:lnTo>
                      <a:pt x="0" y="1041"/>
                    </a:lnTo>
                    <a:lnTo>
                      <a:pt x="90" y="931"/>
                    </a:lnTo>
                    <a:lnTo>
                      <a:pt x="50" y="781"/>
                    </a:lnTo>
                    <a:lnTo>
                      <a:pt x="140" y="741"/>
                    </a:lnTo>
                    <a:lnTo>
                      <a:pt x="150" y="641"/>
                    </a:lnTo>
                    <a:lnTo>
                      <a:pt x="100" y="551"/>
                    </a:lnTo>
                    <a:lnTo>
                      <a:pt x="276" y="510"/>
                    </a:lnTo>
                    <a:lnTo>
                      <a:pt x="163" y="340"/>
                    </a:lnTo>
                    <a:lnTo>
                      <a:pt x="215" y="89"/>
                    </a:lnTo>
                    <a:lnTo>
                      <a:pt x="309" y="47"/>
                    </a:lnTo>
                    <a:lnTo>
                      <a:pt x="400" y="106"/>
                    </a:lnTo>
                    <a:lnTo>
                      <a:pt x="519" y="17"/>
                    </a:lnTo>
                    <a:lnTo>
                      <a:pt x="616" y="0"/>
                    </a:lnTo>
                    <a:lnTo>
                      <a:pt x="640" y="115"/>
                    </a:lnTo>
                    <a:lnTo>
                      <a:pt x="730" y="55"/>
                    </a:lnTo>
                    <a:lnTo>
                      <a:pt x="930" y="161"/>
                    </a:lnTo>
                    <a:lnTo>
                      <a:pt x="1070" y="231"/>
                    </a:lnTo>
                    <a:lnTo>
                      <a:pt x="1296" y="170"/>
                    </a:lnTo>
                    <a:lnTo>
                      <a:pt x="1410" y="226"/>
                    </a:lnTo>
                    <a:lnTo>
                      <a:pt x="1460" y="461"/>
                    </a:lnTo>
                    <a:lnTo>
                      <a:pt x="1410" y="680"/>
                    </a:lnTo>
                    <a:lnTo>
                      <a:pt x="1310" y="931"/>
                    </a:lnTo>
                    <a:lnTo>
                      <a:pt x="1340" y="1171"/>
                    </a:lnTo>
                    <a:lnTo>
                      <a:pt x="1410" y="1351"/>
                    </a:lnTo>
                    <a:lnTo>
                      <a:pt x="1270" y="1341"/>
                    </a:lnTo>
                    <a:lnTo>
                      <a:pt x="1070" y="1381"/>
                    </a:lnTo>
                    <a:lnTo>
                      <a:pt x="880" y="1361"/>
                    </a:lnTo>
                    <a:lnTo>
                      <a:pt x="580" y="1421"/>
                    </a:lnTo>
                    <a:lnTo>
                      <a:pt x="231" y="1567"/>
                    </a:lnTo>
                    <a:close/>
                  </a:path>
                </a:pathLst>
              </a:custGeom>
              <a:solidFill>
                <a:srgbClr val="FF000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sysClr val="windowText" lastClr="000000"/>
                  </a:solidFill>
                  <a:effectLst/>
                  <a:uLnTx/>
                  <a:uFillTx/>
                  <a:latin typeface="Calibri"/>
                  <a:ea typeface="宋体" panose="02010600030101010101" pitchFamily="2" charset="-122"/>
                  <a:cs typeface="+mn-cs"/>
                </a:endParaRPr>
              </a:p>
            </p:txBody>
          </p:sp>
          <p:sp>
            <p:nvSpPr>
              <p:cNvPr id="128" name="Freeform 116"/>
              <p:cNvSpPr>
                <a:spLocks/>
              </p:cNvSpPr>
              <p:nvPr/>
            </p:nvSpPr>
            <p:spPr bwMode="auto">
              <a:xfrm>
                <a:off x="1884363" y="3040063"/>
                <a:ext cx="196850" cy="411163"/>
              </a:xfrm>
              <a:custGeom>
                <a:avLst/>
                <a:gdLst/>
                <a:ahLst/>
                <a:cxnLst>
                  <a:cxn ang="0">
                    <a:pos x="298" y="45"/>
                  </a:cxn>
                  <a:cxn ang="0">
                    <a:pos x="304" y="127"/>
                  </a:cxn>
                  <a:cxn ang="0">
                    <a:pos x="252" y="227"/>
                  </a:cxn>
                  <a:cxn ang="0">
                    <a:pos x="116" y="227"/>
                  </a:cxn>
                  <a:cxn ang="0">
                    <a:pos x="25" y="318"/>
                  </a:cxn>
                  <a:cxn ang="0">
                    <a:pos x="0" y="383"/>
                  </a:cxn>
                  <a:cxn ang="0">
                    <a:pos x="96" y="487"/>
                  </a:cxn>
                  <a:cxn ang="0">
                    <a:pos x="96" y="571"/>
                  </a:cxn>
                  <a:cxn ang="0">
                    <a:pos x="140" y="655"/>
                  </a:cxn>
                  <a:cxn ang="0">
                    <a:pos x="120" y="1079"/>
                  </a:cxn>
                  <a:cxn ang="0">
                    <a:pos x="140" y="1175"/>
                  </a:cxn>
                  <a:cxn ang="0">
                    <a:pos x="200" y="1179"/>
                  </a:cxn>
                  <a:cxn ang="0">
                    <a:pos x="280" y="1211"/>
                  </a:cxn>
                  <a:cxn ang="0">
                    <a:pos x="340" y="1197"/>
                  </a:cxn>
                  <a:cxn ang="0">
                    <a:pos x="343" y="774"/>
                  </a:cxn>
                  <a:cxn ang="0">
                    <a:pos x="387" y="638"/>
                  </a:cxn>
                  <a:cxn ang="0">
                    <a:pos x="493" y="533"/>
                  </a:cxn>
                  <a:cxn ang="0">
                    <a:pos x="562" y="423"/>
                  </a:cxn>
                  <a:cxn ang="0">
                    <a:pos x="570" y="318"/>
                  </a:cxn>
                  <a:cxn ang="0">
                    <a:pos x="520" y="158"/>
                  </a:cxn>
                  <a:cxn ang="0">
                    <a:pos x="552" y="111"/>
                  </a:cxn>
                  <a:cxn ang="0">
                    <a:pos x="486" y="105"/>
                  </a:cxn>
                  <a:cxn ang="0">
                    <a:pos x="388" y="0"/>
                  </a:cxn>
                  <a:cxn ang="0">
                    <a:pos x="298" y="45"/>
                  </a:cxn>
                </a:cxnLst>
                <a:rect l="0" t="0" r="r" b="b"/>
                <a:pathLst>
                  <a:path w="570" h="1211">
                    <a:moveTo>
                      <a:pt x="298" y="45"/>
                    </a:moveTo>
                    <a:lnTo>
                      <a:pt x="304" y="127"/>
                    </a:lnTo>
                    <a:lnTo>
                      <a:pt x="252" y="227"/>
                    </a:lnTo>
                    <a:lnTo>
                      <a:pt x="116" y="227"/>
                    </a:lnTo>
                    <a:lnTo>
                      <a:pt x="25" y="318"/>
                    </a:lnTo>
                    <a:lnTo>
                      <a:pt x="0" y="383"/>
                    </a:lnTo>
                    <a:lnTo>
                      <a:pt x="96" y="487"/>
                    </a:lnTo>
                    <a:lnTo>
                      <a:pt x="96" y="571"/>
                    </a:lnTo>
                    <a:lnTo>
                      <a:pt x="140" y="655"/>
                    </a:lnTo>
                    <a:lnTo>
                      <a:pt x="120" y="1079"/>
                    </a:lnTo>
                    <a:lnTo>
                      <a:pt x="140" y="1175"/>
                    </a:lnTo>
                    <a:lnTo>
                      <a:pt x="200" y="1179"/>
                    </a:lnTo>
                    <a:lnTo>
                      <a:pt x="280" y="1211"/>
                    </a:lnTo>
                    <a:lnTo>
                      <a:pt x="340" y="1197"/>
                    </a:lnTo>
                    <a:lnTo>
                      <a:pt x="343" y="774"/>
                    </a:lnTo>
                    <a:lnTo>
                      <a:pt x="387" y="638"/>
                    </a:lnTo>
                    <a:lnTo>
                      <a:pt x="493" y="533"/>
                    </a:lnTo>
                    <a:lnTo>
                      <a:pt x="562" y="423"/>
                    </a:lnTo>
                    <a:lnTo>
                      <a:pt x="570" y="318"/>
                    </a:lnTo>
                    <a:lnTo>
                      <a:pt x="520" y="158"/>
                    </a:lnTo>
                    <a:lnTo>
                      <a:pt x="552" y="111"/>
                    </a:lnTo>
                    <a:lnTo>
                      <a:pt x="486" y="105"/>
                    </a:lnTo>
                    <a:lnTo>
                      <a:pt x="388" y="0"/>
                    </a:lnTo>
                    <a:lnTo>
                      <a:pt x="298" y="45"/>
                    </a:lnTo>
                    <a:close/>
                  </a:path>
                </a:pathLst>
              </a:custGeom>
              <a:solidFill>
                <a:srgbClr val="00B05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29" name="Freeform 117"/>
              <p:cNvSpPr>
                <a:spLocks/>
              </p:cNvSpPr>
              <p:nvPr/>
            </p:nvSpPr>
            <p:spPr bwMode="auto">
              <a:xfrm>
                <a:off x="2794000" y="3143250"/>
                <a:ext cx="831850" cy="557213"/>
              </a:xfrm>
              <a:custGeom>
                <a:avLst/>
                <a:gdLst/>
                <a:ahLst/>
                <a:cxnLst>
                  <a:cxn ang="0">
                    <a:pos x="2409" y="1106"/>
                  </a:cxn>
                  <a:cxn ang="0">
                    <a:pos x="2328" y="1164"/>
                  </a:cxn>
                  <a:cxn ang="0">
                    <a:pos x="2226" y="1134"/>
                  </a:cxn>
                  <a:cxn ang="0">
                    <a:pos x="2094" y="1098"/>
                  </a:cxn>
                  <a:cxn ang="0">
                    <a:pos x="2016" y="1182"/>
                  </a:cxn>
                  <a:cxn ang="0">
                    <a:pos x="1902" y="1134"/>
                  </a:cxn>
                  <a:cxn ang="0">
                    <a:pos x="1794" y="1188"/>
                  </a:cxn>
                  <a:cxn ang="0">
                    <a:pos x="1698" y="1254"/>
                  </a:cxn>
                  <a:cxn ang="0">
                    <a:pos x="1602" y="1212"/>
                  </a:cxn>
                  <a:cxn ang="0">
                    <a:pos x="1503" y="1330"/>
                  </a:cxn>
                  <a:cxn ang="0">
                    <a:pos x="1422" y="1308"/>
                  </a:cxn>
                  <a:cxn ang="0">
                    <a:pos x="1296" y="1302"/>
                  </a:cxn>
                  <a:cxn ang="0">
                    <a:pos x="1218" y="1272"/>
                  </a:cxn>
                  <a:cxn ang="0">
                    <a:pos x="1134" y="1278"/>
                  </a:cxn>
                  <a:cxn ang="0">
                    <a:pos x="1098" y="1206"/>
                  </a:cxn>
                  <a:cxn ang="0">
                    <a:pos x="1020" y="1158"/>
                  </a:cxn>
                  <a:cxn ang="0">
                    <a:pos x="913" y="1149"/>
                  </a:cxn>
                  <a:cxn ang="0">
                    <a:pos x="822" y="1212"/>
                  </a:cxn>
                  <a:cxn ang="0">
                    <a:pos x="786" y="1326"/>
                  </a:cxn>
                  <a:cxn ang="0">
                    <a:pos x="744" y="1434"/>
                  </a:cxn>
                  <a:cxn ang="0">
                    <a:pos x="654" y="1440"/>
                  </a:cxn>
                  <a:cxn ang="0">
                    <a:pos x="522" y="1434"/>
                  </a:cxn>
                  <a:cxn ang="0">
                    <a:pos x="378" y="1452"/>
                  </a:cxn>
                  <a:cxn ang="0">
                    <a:pos x="348" y="1536"/>
                  </a:cxn>
                  <a:cxn ang="0">
                    <a:pos x="354" y="1608"/>
                  </a:cxn>
                  <a:cxn ang="0">
                    <a:pos x="300" y="1643"/>
                  </a:cxn>
                  <a:cxn ang="0">
                    <a:pos x="236" y="1533"/>
                  </a:cxn>
                  <a:cxn ang="0">
                    <a:pos x="114" y="1421"/>
                  </a:cxn>
                  <a:cxn ang="0">
                    <a:pos x="60" y="1286"/>
                  </a:cxn>
                  <a:cxn ang="0">
                    <a:pos x="0" y="1230"/>
                  </a:cxn>
                  <a:cxn ang="0">
                    <a:pos x="5" y="981"/>
                  </a:cxn>
                  <a:cxn ang="0">
                    <a:pos x="30" y="828"/>
                  </a:cxn>
                  <a:cxn ang="0">
                    <a:pos x="170" y="680"/>
                  </a:cxn>
                  <a:cxn ang="0">
                    <a:pos x="291" y="671"/>
                  </a:cxn>
                  <a:cxn ang="0">
                    <a:pos x="366" y="611"/>
                  </a:cxn>
                  <a:cxn ang="0">
                    <a:pos x="413" y="660"/>
                  </a:cxn>
                  <a:cxn ang="0">
                    <a:pos x="525" y="596"/>
                  </a:cxn>
                  <a:cxn ang="0">
                    <a:pos x="750" y="579"/>
                  </a:cxn>
                  <a:cxn ang="0">
                    <a:pos x="866" y="437"/>
                  </a:cxn>
                  <a:cxn ang="0">
                    <a:pos x="1052" y="389"/>
                  </a:cxn>
                  <a:cxn ang="0">
                    <a:pos x="1169" y="317"/>
                  </a:cxn>
                  <a:cxn ang="0">
                    <a:pos x="1374" y="65"/>
                  </a:cxn>
                  <a:cxn ang="0">
                    <a:pos x="1502" y="0"/>
                  </a:cxn>
                  <a:cxn ang="0">
                    <a:pos x="1602" y="38"/>
                  </a:cxn>
                  <a:cxn ang="0">
                    <a:pos x="1701" y="150"/>
                  </a:cxn>
                  <a:cxn ang="0">
                    <a:pos x="1733" y="320"/>
                  </a:cxn>
                  <a:cxn ang="0">
                    <a:pos x="1715" y="446"/>
                  </a:cxn>
                  <a:cxn ang="0">
                    <a:pos x="1826" y="455"/>
                  </a:cxn>
                  <a:cxn ang="0">
                    <a:pos x="1853" y="546"/>
                  </a:cxn>
                  <a:cxn ang="0">
                    <a:pos x="1976" y="545"/>
                  </a:cxn>
                  <a:cxn ang="0">
                    <a:pos x="2049" y="630"/>
                  </a:cxn>
                  <a:cxn ang="0">
                    <a:pos x="2052" y="722"/>
                  </a:cxn>
                  <a:cxn ang="0">
                    <a:pos x="2178" y="768"/>
                  </a:cxn>
                  <a:cxn ang="0">
                    <a:pos x="2259" y="840"/>
                  </a:cxn>
                  <a:cxn ang="0">
                    <a:pos x="2267" y="929"/>
                  </a:cxn>
                  <a:cxn ang="0">
                    <a:pos x="2427" y="1019"/>
                  </a:cxn>
                  <a:cxn ang="0">
                    <a:pos x="2409" y="1106"/>
                  </a:cxn>
                </a:cxnLst>
                <a:rect l="0" t="0" r="r" b="b"/>
                <a:pathLst>
                  <a:path w="2427" h="1643">
                    <a:moveTo>
                      <a:pt x="2409" y="1106"/>
                    </a:moveTo>
                    <a:lnTo>
                      <a:pt x="2328" y="1164"/>
                    </a:lnTo>
                    <a:lnTo>
                      <a:pt x="2226" y="1134"/>
                    </a:lnTo>
                    <a:lnTo>
                      <a:pt x="2094" y="1098"/>
                    </a:lnTo>
                    <a:lnTo>
                      <a:pt x="2016" y="1182"/>
                    </a:lnTo>
                    <a:lnTo>
                      <a:pt x="1902" y="1134"/>
                    </a:lnTo>
                    <a:lnTo>
                      <a:pt x="1794" y="1188"/>
                    </a:lnTo>
                    <a:lnTo>
                      <a:pt x="1698" y="1254"/>
                    </a:lnTo>
                    <a:lnTo>
                      <a:pt x="1602" y="1212"/>
                    </a:lnTo>
                    <a:lnTo>
                      <a:pt x="1503" y="1330"/>
                    </a:lnTo>
                    <a:lnTo>
                      <a:pt x="1422" y="1308"/>
                    </a:lnTo>
                    <a:lnTo>
                      <a:pt x="1296" y="1302"/>
                    </a:lnTo>
                    <a:lnTo>
                      <a:pt x="1218" y="1272"/>
                    </a:lnTo>
                    <a:lnTo>
                      <a:pt x="1134" y="1278"/>
                    </a:lnTo>
                    <a:lnTo>
                      <a:pt x="1098" y="1206"/>
                    </a:lnTo>
                    <a:lnTo>
                      <a:pt x="1020" y="1158"/>
                    </a:lnTo>
                    <a:lnTo>
                      <a:pt x="913" y="1149"/>
                    </a:lnTo>
                    <a:lnTo>
                      <a:pt x="822" y="1212"/>
                    </a:lnTo>
                    <a:lnTo>
                      <a:pt x="786" y="1326"/>
                    </a:lnTo>
                    <a:lnTo>
                      <a:pt x="744" y="1434"/>
                    </a:lnTo>
                    <a:lnTo>
                      <a:pt x="654" y="1440"/>
                    </a:lnTo>
                    <a:lnTo>
                      <a:pt x="522" y="1434"/>
                    </a:lnTo>
                    <a:lnTo>
                      <a:pt x="378" y="1452"/>
                    </a:lnTo>
                    <a:lnTo>
                      <a:pt x="348" y="1536"/>
                    </a:lnTo>
                    <a:lnTo>
                      <a:pt x="354" y="1608"/>
                    </a:lnTo>
                    <a:lnTo>
                      <a:pt x="300" y="1643"/>
                    </a:lnTo>
                    <a:lnTo>
                      <a:pt x="236" y="1533"/>
                    </a:lnTo>
                    <a:lnTo>
                      <a:pt x="114" y="1421"/>
                    </a:lnTo>
                    <a:lnTo>
                      <a:pt x="60" y="1286"/>
                    </a:lnTo>
                    <a:lnTo>
                      <a:pt x="0" y="1230"/>
                    </a:lnTo>
                    <a:lnTo>
                      <a:pt x="5" y="981"/>
                    </a:lnTo>
                    <a:lnTo>
                      <a:pt x="30" y="828"/>
                    </a:lnTo>
                    <a:lnTo>
                      <a:pt x="170" y="680"/>
                    </a:lnTo>
                    <a:lnTo>
                      <a:pt x="291" y="671"/>
                    </a:lnTo>
                    <a:lnTo>
                      <a:pt x="366" y="611"/>
                    </a:lnTo>
                    <a:lnTo>
                      <a:pt x="413" y="660"/>
                    </a:lnTo>
                    <a:lnTo>
                      <a:pt x="525" y="596"/>
                    </a:lnTo>
                    <a:lnTo>
                      <a:pt x="750" y="579"/>
                    </a:lnTo>
                    <a:lnTo>
                      <a:pt x="866" y="437"/>
                    </a:lnTo>
                    <a:lnTo>
                      <a:pt x="1052" y="389"/>
                    </a:lnTo>
                    <a:lnTo>
                      <a:pt x="1169" y="317"/>
                    </a:lnTo>
                    <a:lnTo>
                      <a:pt x="1374" y="65"/>
                    </a:lnTo>
                    <a:lnTo>
                      <a:pt x="1502" y="0"/>
                    </a:lnTo>
                    <a:lnTo>
                      <a:pt x="1602" y="38"/>
                    </a:lnTo>
                    <a:lnTo>
                      <a:pt x="1701" y="150"/>
                    </a:lnTo>
                    <a:lnTo>
                      <a:pt x="1733" y="320"/>
                    </a:lnTo>
                    <a:lnTo>
                      <a:pt x="1715" y="446"/>
                    </a:lnTo>
                    <a:lnTo>
                      <a:pt x="1826" y="455"/>
                    </a:lnTo>
                    <a:lnTo>
                      <a:pt x="1853" y="546"/>
                    </a:lnTo>
                    <a:lnTo>
                      <a:pt x="1976" y="545"/>
                    </a:lnTo>
                    <a:lnTo>
                      <a:pt x="2049" y="630"/>
                    </a:lnTo>
                    <a:lnTo>
                      <a:pt x="2052" y="722"/>
                    </a:lnTo>
                    <a:lnTo>
                      <a:pt x="2178" y="768"/>
                    </a:lnTo>
                    <a:lnTo>
                      <a:pt x="2259" y="840"/>
                    </a:lnTo>
                    <a:lnTo>
                      <a:pt x="2267" y="929"/>
                    </a:lnTo>
                    <a:lnTo>
                      <a:pt x="2427" y="1019"/>
                    </a:lnTo>
                    <a:lnTo>
                      <a:pt x="2409" y="110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30" name="Freeform 118"/>
              <p:cNvSpPr>
                <a:spLocks/>
              </p:cNvSpPr>
              <p:nvPr/>
            </p:nvSpPr>
            <p:spPr bwMode="auto">
              <a:xfrm>
                <a:off x="4078288" y="3563938"/>
                <a:ext cx="531813" cy="606425"/>
              </a:xfrm>
              <a:custGeom>
                <a:avLst/>
                <a:gdLst/>
                <a:ahLst/>
                <a:cxnLst>
                  <a:cxn ang="0">
                    <a:pos x="25" y="90"/>
                  </a:cxn>
                  <a:cxn ang="0">
                    <a:pos x="32" y="198"/>
                  </a:cxn>
                  <a:cxn ang="0">
                    <a:pos x="144" y="390"/>
                  </a:cxn>
                  <a:cxn ang="0">
                    <a:pos x="232" y="510"/>
                  </a:cxn>
                  <a:cxn ang="0">
                    <a:pos x="264" y="622"/>
                  </a:cxn>
                  <a:cxn ang="0">
                    <a:pos x="280" y="726"/>
                  </a:cxn>
                  <a:cxn ang="0">
                    <a:pos x="152" y="846"/>
                  </a:cxn>
                  <a:cxn ang="0">
                    <a:pos x="0" y="1062"/>
                  </a:cxn>
                  <a:cxn ang="0">
                    <a:pos x="64" y="1158"/>
                  </a:cxn>
                  <a:cxn ang="0">
                    <a:pos x="184" y="1134"/>
                  </a:cxn>
                  <a:cxn ang="0">
                    <a:pos x="232" y="1198"/>
                  </a:cxn>
                  <a:cxn ang="0">
                    <a:pos x="152" y="1262"/>
                  </a:cxn>
                  <a:cxn ang="0">
                    <a:pos x="72" y="1254"/>
                  </a:cxn>
                  <a:cxn ang="0">
                    <a:pos x="2" y="1305"/>
                  </a:cxn>
                  <a:cxn ang="0">
                    <a:pos x="56" y="1382"/>
                  </a:cxn>
                  <a:cxn ang="0">
                    <a:pos x="168" y="1462"/>
                  </a:cxn>
                  <a:cxn ang="0">
                    <a:pos x="416" y="1566"/>
                  </a:cxn>
                  <a:cxn ang="0">
                    <a:pos x="616" y="1726"/>
                  </a:cxn>
                  <a:cxn ang="0">
                    <a:pos x="752" y="1758"/>
                  </a:cxn>
                  <a:cxn ang="0">
                    <a:pos x="904" y="1878"/>
                  </a:cxn>
                  <a:cxn ang="0">
                    <a:pos x="928" y="2006"/>
                  </a:cxn>
                  <a:cxn ang="0">
                    <a:pos x="1088" y="2126"/>
                  </a:cxn>
                  <a:cxn ang="0">
                    <a:pos x="1216" y="2238"/>
                  </a:cxn>
                  <a:cxn ang="0">
                    <a:pos x="1368" y="2174"/>
                  </a:cxn>
                  <a:cxn ang="0">
                    <a:pos x="1416" y="2006"/>
                  </a:cxn>
                  <a:cxn ang="0">
                    <a:pos x="1480" y="1894"/>
                  </a:cxn>
                  <a:cxn ang="0">
                    <a:pos x="1504" y="1798"/>
                  </a:cxn>
                  <a:cxn ang="0">
                    <a:pos x="1624" y="1750"/>
                  </a:cxn>
                  <a:cxn ang="0">
                    <a:pos x="1712" y="1630"/>
                  </a:cxn>
                  <a:cxn ang="0">
                    <a:pos x="1848" y="1530"/>
                  </a:cxn>
                  <a:cxn ang="0">
                    <a:pos x="1695" y="1366"/>
                  </a:cxn>
                  <a:cxn ang="0">
                    <a:pos x="1678" y="453"/>
                  </a:cxn>
                  <a:cxn ang="0">
                    <a:pos x="1924" y="138"/>
                  </a:cxn>
                  <a:cxn ang="0">
                    <a:pos x="1710" y="138"/>
                  </a:cxn>
                  <a:cxn ang="0">
                    <a:pos x="1626" y="55"/>
                  </a:cxn>
                  <a:cxn ang="0">
                    <a:pos x="1441" y="168"/>
                  </a:cxn>
                  <a:cxn ang="0">
                    <a:pos x="1366" y="271"/>
                  </a:cxn>
                  <a:cxn ang="0">
                    <a:pos x="1201" y="226"/>
                  </a:cxn>
                  <a:cxn ang="0">
                    <a:pos x="1041" y="226"/>
                  </a:cxn>
                  <a:cxn ang="0">
                    <a:pos x="871" y="138"/>
                  </a:cxn>
                  <a:cxn ang="0">
                    <a:pos x="718" y="31"/>
                  </a:cxn>
                  <a:cxn ang="0">
                    <a:pos x="550" y="24"/>
                  </a:cxn>
                  <a:cxn ang="0">
                    <a:pos x="430" y="0"/>
                  </a:cxn>
                  <a:cxn ang="0">
                    <a:pos x="90" y="9"/>
                  </a:cxn>
                  <a:cxn ang="0">
                    <a:pos x="25" y="90"/>
                  </a:cxn>
                </a:cxnLst>
                <a:rect l="0" t="0" r="r" b="b"/>
                <a:pathLst>
                  <a:path w="1924" h="2238">
                    <a:moveTo>
                      <a:pt x="25" y="90"/>
                    </a:moveTo>
                    <a:lnTo>
                      <a:pt x="32" y="198"/>
                    </a:lnTo>
                    <a:lnTo>
                      <a:pt x="144" y="390"/>
                    </a:lnTo>
                    <a:lnTo>
                      <a:pt x="232" y="510"/>
                    </a:lnTo>
                    <a:lnTo>
                      <a:pt x="264" y="622"/>
                    </a:lnTo>
                    <a:lnTo>
                      <a:pt x="280" y="726"/>
                    </a:lnTo>
                    <a:lnTo>
                      <a:pt x="152" y="846"/>
                    </a:lnTo>
                    <a:lnTo>
                      <a:pt x="0" y="1062"/>
                    </a:lnTo>
                    <a:lnTo>
                      <a:pt x="64" y="1158"/>
                    </a:lnTo>
                    <a:lnTo>
                      <a:pt x="184" y="1134"/>
                    </a:lnTo>
                    <a:lnTo>
                      <a:pt x="232" y="1198"/>
                    </a:lnTo>
                    <a:lnTo>
                      <a:pt x="152" y="1262"/>
                    </a:lnTo>
                    <a:lnTo>
                      <a:pt x="72" y="1254"/>
                    </a:lnTo>
                    <a:lnTo>
                      <a:pt x="2" y="1305"/>
                    </a:lnTo>
                    <a:lnTo>
                      <a:pt x="56" y="1382"/>
                    </a:lnTo>
                    <a:lnTo>
                      <a:pt x="168" y="1462"/>
                    </a:lnTo>
                    <a:lnTo>
                      <a:pt x="416" y="1566"/>
                    </a:lnTo>
                    <a:lnTo>
                      <a:pt x="616" y="1726"/>
                    </a:lnTo>
                    <a:lnTo>
                      <a:pt x="752" y="1758"/>
                    </a:lnTo>
                    <a:lnTo>
                      <a:pt x="904" y="1878"/>
                    </a:lnTo>
                    <a:lnTo>
                      <a:pt x="928" y="2006"/>
                    </a:lnTo>
                    <a:lnTo>
                      <a:pt x="1088" y="2126"/>
                    </a:lnTo>
                    <a:lnTo>
                      <a:pt x="1216" y="2238"/>
                    </a:lnTo>
                    <a:lnTo>
                      <a:pt x="1368" y="2174"/>
                    </a:lnTo>
                    <a:lnTo>
                      <a:pt x="1416" y="2006"/>
                    </a:lnTo>
                    <a:lnTo>
                      <a:pt x="1480" y="1894"/>
                    </a:lnTo>
                    <a:lnTo>
                      <a:pt x="1504" y="1798"/>
                    </a:lnTo>
                    <a:lnTo>
                      <a:pt x="1624" y="1750"/>
                    </a:lnTo>
                    <a:lnTo>
                      <a:pt x="1712" y="1630"/>
                    </a:lnTo>
                    <a:lnTo>
                      <a:pt x="1848" y="1530"/>
                    </a:lnTo>
                    <a:lnTo>
                      <a:pt x="1695" y="1366"/>
                    </a:lnTo>
                    <a:lnTo>
                      <a:pt x="1678" y="453"/>
                    </a:lnTo>
                    <a:lnTo>
                      <a:pt x="1924" y="138"/>
                    </a:lnTo>
                    <a:lnTo>
                      <a:pt x="1710" y="138"/>
                    </a:lnTo>
                    <a:lnTo>
                      <a:pt x="1626" y="55"/>
                    </a:lnTo>
                    <a:lnTo>
                      <a:pt x="1441" y="168"/>
                    </a:lnTo>
                    <a:lnTo>
                      <a:pt x="1366" y="271"/>
                    </a:lnTo>
                    <a:lnTo>
                      <a:pt x="1201" y="226"/>
                    </a:lnTo>
                    <a:lnTo>
                      <a:pt x="1041" y="226"/>
                    </a:lnTo>
                    <a:lnTo>
                      <a:pt x="871" y="138"/>
                    </a:lnTo>
                    <a:lnTo>
                      <a:pt x="718" y="31"/>
                    </a:lnTo>
                    <a:lnTo>
                      <a:pt x="550" y="24"/>
                    </a:lnTo>
                    <a:lnTo>
                      <a:pt x="430" y="0"/>
                    </a:lnTo>
                    <a:lnTo>
                      <a:pt x="90" y="9"/>
                    </a:lnTo>
                    <a:lnTo>
                      <a:pt x="25" y="90"/>
                    </a:lnTo>
                    <a:close/>
                  </a:path>
                </a:pathLst>
              </a:custGeom>
              <a:solidFill>
                <a:srgbClr val="7030A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31" name="Freeform 119"/>
              <p:cNvSpPr>
                <a:spLocks/>
              </p:cNvSpPr>
              <p:nvPr/>
            </p:nvSpPr>
            <p:spPr bwMode="auto">
              <a:xfrm>
                <a:off x="3775075" y="3589338"/>
                <a:ext cx="381000" cy="368300"/>
              </a:xfrm>
              <a:custGeom>
                <a:avLst/>
                <a:gdLst/>
                <a:ahLst/>
                <a:cxnLst>
                  <a:cxn ang="0">
                    <a:pos x="1143" y="106"/>
                  </a:cxn>
                  <a:cxn ang="0">
                    <a:pos x="1134" y="0"/>
                  </a:cxn>
                  <a:cxn ang="0">
                    <a:pos x="1069" y="84"/>
                  </a:cxn>
                  <a:cxn ang="0">
                    <a:pos x="640" y="157"/>
                  </a:cxn>
                  <a:cxn ang="0">
                    <a:pos x="454" y="105"/>
                  </a:cxn>
                  <a:cxn ang="0">
                    <a:pos x="328" y="171"/>
                  </a:cxn>
                  <a:cxn ang="0">
                    <a:pos x="352" y="289"/>
                  </a:cxn>
                  <a:cxn ang="0">
                    <a:pos x="346" y="406"/>
                  </a:cxn>
                  <a:cxn ang="0">
                    <a:pos x="405" y="472"/>
                  </a:cxn>
                  <a:cxn ang="0">
                    <a:pos x="436" y="546"/>
                  </a:cxn>
                  <a:cxn ang="0">
                    <a:pos x="292" y="703"/>
                  </a:cxn>
                  <a:cxn ang="0">
                    <a:pos x="76" y="868"/>
                  </a:cxn>
                  <a:cxn ang="0">
                    <a:pos x="66" y="1014"/>
                  </a:cxn>
                  <a:cxn ang="0">
                    <a:pos x="30" y="1141"/>
                  </a:cxn>
                  <a:cxn ang="0">
                    <a:pos x="0" y="1281"/>
                  </a:cxn>
                  <a:cxn ang="0">
                    <a:pos x="66" y="1326"/>
                  </a:cxn>
                  <a:cxn ang="0">
                    <a:pos x="130" y="1363"/>
                  </a:cxn>
                  <a:cxn ang="0">
                    <a:pos x="202" y="1333"/>
                  </a:cxn>
                  <a:cxn ang="0">
                    <a:pos x="256" y="1285"/>
                  </a:cxn>
                  <a:cxn ang="0">
                    <a:pos x="364" y="1279"/>
                  </a:cxn>
                  <a:cxn ang="0">
                    <a:pos x="472" y="1327"/>
                  </a:cxn>
                  <a:cxn ang="0">
                    <a:pos x="562" y="1303"/>
                  </a:cxn>
                  <a:cxn ang="0">
                    <a:pos x="616" y="1267"/>
                  </a:cxn>
                  <a:cxn ang="0">
                    <a:pos x="592" y="1219"/>
                  </a:cxn>
                  <a:cxn ang="0">
                    <a:pos x="598" y="1141"/>
                  </a:cxn>
                  <a:cxn ang="0">
                    <a:pos x="628" y="1081"/>
                  </a:cxn>
                  <a:cxn ang="0">
                    <a:pos x="688" y="1027"/>
                  </a:cxn>
                  <a:cxn ang="0">
                    <a:pos x="790" y="997"/>
                  </a:cxn>
                  <a:cxn ang="0">
                    <a:pos x="880" y="985"/>
                  </a:cxn>
                  <a:cxn ang="0">
                    <a:pos x="982" y="943"/>
                  </a:cxn>
                  <a:cxn ang="0">
                    <a:pos x="1048" y="991"/>
                  </a:cxn>
                  <a:cxn ang="0">
                    <a:pos x="1113" y="967"/>
                  </a:cxn>
                  <a:cxn ang="0">
                    <a:pos x="1261" y="753"/>
                  </a:cxn>
                  <a:cxn ang="0">
                    <a:pos x="1390" y="634"/>
                  </a:cxn>
                  <a:cxn ang="0">
                    <a:pos x="1377" y="541"/>
                  </a:cxn>
                  <a:cxn ang="0">
                    <a:pos x="1342" y="417"/>
                  </a:cxn>
                  <a:cxn ang="0">
                    <a:pos x="1257" y="301"/>
                  </a:cxn>
                  <a:cxn ang="0">
                    <a:pos x="1143" y="106"/>
                  </a:cxn>
                </a:cxnLst>
                <a:rect l="0" t="0" r="r" b="b"/>
                <a:pathLst>
                  <a:path w="1390" h="1363">
                    <a:moveTo>
                      <a:pt x="1143" y="106"/>
                    </a:moveTo>
                    <a:lnTo>
                      <a:pt x="1134" y="0"/>
                    </a:lnTo>
                    <a:lnTo>
                      <a:pt x="1069" y="84"/>
                    </a:lnTo>
                    <a:lnTo>
                      <a:pt x="640" y="157"/>
                    </a:lnTo>
                    <a:lnTo>
                      <a:pt x="454" y="105"/>
                    </a:lnTo>
                    <a:lnTo>
                      <a:pt x="328" y="171"/>
                    </a:lnTo>
                    <a:lnTo>
                      <a:pt x="352" y="289"/>
                    </a:lnTo>
                    <a:lnTo>
                      <a:pt x="346" y="406"/>
                    </a:lnTo>
                    <a:lnTo>
                      <a:pt x="405" y="472"/>
                    </a:lnTo>
                    <a:lnTo>
                      <a:pt x="436" y="546"/>
                    </a:lnTo>
                    <a:lnTo>
                      <a:pt x="292" y="703"/>
                    </a:lnTo>
                    <a:lnTo>
                      <a:pt x="76" y="868"/>
                    </a:lnTo>
                    <a:lnTo>
                      <a:pt x="66" y="1014"/>
                    </a:lnTo>
                    <a:lnTo>
                      <a:pt x="30" y="1141"/>
                    </a:lnTo>
                    <a:lnTo>
                      <a:pt x="0" y="1281"/>
                    </a:lnTo>
                    <a:lnTo>
                      <a:pt x="66" y="1326"/>
                    </a:lnTo>
                    <a:lnTo>
                      <a:pt x="130" y="1363"/>
                    </a:lnTo>
                    <a:lnTo>
                      <a:pt x="202" y="1333"/>
                    </a:lnTo>
                    <a:lnTo>
                      <a:pt x="256" y="1285"/>
                    </a:lnTo>
                    <a:lnTo>
                      <a:pt x="364" y="1279"/>
                    </a:lnTo>
                    <a:lnTo>
                      <a:pt x="472" y="1327"/>
                    </a:lnTo>
                    <a:lnTo>
                      <a:pt x="562" y="1303"/>
                    </a:lnTo>
                    <a:lnTo>
                      <a:pt x="616" y="1267"/>
                    </a:lnTo>
                    <a:lnTo>
                      <a:pt x="592" y="1219"/>
                    </a:lnTo>
                    <a:lnTo>
                      <a:pt x="598" y="1141"/>
                    </a:lnTo>
                    <a:lnTo>
                      <a:pt x="628" y="1081"/>
                    </a:lnTo>
                    <a:lnTo>
                      <a:pt x="688" y="1027"/>
                    </a:lnTo>
                    <a:lnTo>
                      <a:pt x="790" y="997"/>
                    </a:lnTo>
                    <a:lnTo>
                      <a:pt x="880" y="985"/>
                    </a:lnTo>
                    <a:lnTo>
                      <a:pt x="982" y="943"/>
                    </a:lnTo>
                    <a:lnTo>
                      <a:pt x="1048" y="991"/>
                    </a:lnTo>
                    <a:lnTo>
                      <a:pt x="1113" y="967"/>
                    </a:lnTo>
                    <a:lnTo>
                      <a:pt x="1261" y="753"/>
                    </a:lnTo>
                    <a:lnTo>
                      <a:pt x="1390" y="634"/>
                    </a:lnTo>
                    <a:lnTo>
                      <a:pt x="1377" y="541"/>
                    </a:lnTo>
                    <a:lnTo>
                      <a:pt x="1342" y="417"/>
                    </a:lnTo>
                    <a:lnTo>
                      <a:pt x="1257" y="301"/>
                    </a:lnTo>
                    <a:lnTo>
                      <a:pt x="1143" y="106"/>
                    </a:lnTo>
                    <a:close/>
                  </a:path>
                </a:pathLst>
              </a:custGeom>
              <a:solidFill>
                <a:srgbClr val="FFC00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sysClr val="windowText" lastClr="000000"/>
                  </a:solidFill>
                  <a:effectLst/>
                  <a:uLnTx/>
                  <a:uFillTx/>
                  <a:latin typeface="Calibri"/>
                  <a:ea typeface="宋体" panose="02010600030101010101" pitchFamily="2" charset="-122"/>
                  <a:cs typeface="+mn-cs"/>
                </a:endParaRPr>
              </a:p>
            </p:txBody>
          </p:sp>
          <p:sp>
            <p:nvSpPr>
              <p:cNvPr id="132" name="Freeform 120"/>
              <p:cNvSpPr>
                <a:spLocks/>
              </p:cNvSpPr>
              <p:nvPr/>
            </p:nvSpPr>
            <p:spPr bwMode="auto">
              <a:xfrm>
                <a:off x="3744913" y="3949700"/>
                <a:ext cx="123825" cy="100013"/>
              </a:xfrm>
              <a:custGeom>
                <a:avLst/>
                <a:gdLst/>
                <a:ahLst/>
                <a:cxnLst>
                  <a:cxn ang="0">
                    <a:pos x="390" y="283"/>
                  </a:cxn>
                  <a:cxn ang="0">
                    <a:pos x="280" y="297"/>
                  </a:cxn>
                  <a:cxn ang="0">
                    <a:pos x="241" y="355"/>
                  </a:cxn>
                  <a:cxn ang="0">
                    <a:pos x="150" y="369"/>
                  </a:cxn>
                  <a:cxn ang="0">
                    <a:pos x="78" y="355"/>
                  </a:cxn>
                  <a:cxn ang="0">
                    <a:pos x="0" y="340"/>
                  </a:cxn>
                  <a:cxn ang="0">
                    <a:pos x="21" y="264"/>
                  </a:cxn>
                  <a:cxn ang="0">
                    <a:pos x="72" y="114"/>
                  </a:cxn>
                  <a:cxn ang="0">
                    <a:pos x="168" y="0"/>
                  </a:cxn>
                  <a:cxn ang="0">
                    <a:pos x="236" y="37"/>
                  </a:cxn>
                  <a:cxn ang="0">
                    <a:pos x="305" y="7"/>
                  </a:cxn>
                  <a:cxn ang="0">
                    <a:pos x="371" y="9"/>
                  </a:cxn>
                  <a:cxn ang="0">
                    <a:pos x="414" y="57"/>
                  </a:cxn>
                  <a:cxn ang="0">
                    <a:pos x="452" y="139"/>
                  </a:cxn>
                  <a:cxn ang="0">
                    <a:pos x="438" y="240"/>
                  </a:cxn>
                  <a:cxn ang="0">
                    <a:pos x="390" y="283"/>
                  </a:cxn>
                </a:cxnLst>
                <a:rect l="0" t="0" r="r" b="b"/>
                <a:pathLst>
                  <a:path w="452" h="369">
                    <a:moveTo>
                      <a:pt x="390" y="283"/>
                    </a:moveTo>
                    <a:lnTo>
                      <a:pt x="280" y="297"/>
                    </a:lnTo>
                    <a:lnTo>
                      <a:pt x="241" y="355"/>
                    </a:lnTo>
                    <a:lnTo>
                      <a:pt x="150" y="369"/>
                    </a:lnTo>
                    <a:lnTo>
                      <a:pt x="78" y="355"/>
                    </a:lnTo>
                    <a:lnTo>
                      <a:pt x="0" y="340"/>
                    </a:lnTo>
                    <a:lnTo>
                      <a:pt x="21" y="264"/>
                    </a:lnTo>
                    <a:lnTo>
                      <a:pt x="72" y="114"/>
                    </a:lnTo>
                    <a:lnTo>
                      <a:pt x="168" y="0"/>
                    </a:lnTo>
                    <a:lnTo>
                      <a:pt x="236" y="37"/>
                    </a:lnTo>
                    <a:lnTo>
                      <a:pt x="305" y="7"/>
                    </a:lnTo>
                    <a:lnTo>
                      <a:pt x="371" y="9"/>
                    </a:lnTo>
                    <a:lnTo>
                      <a:pt x="414" y="57"/>
                    </a:lnTo>
                    <a:lnTo>
                      <a:pt x="452" y="139"/>
                    </a:lnTo>
                    <a:lnTo>
                      <a:pt x="438" y="240"/>
                    </a:lnTo>
                    <a:lnTo>
                      <a:pt x="390" y="283"/>
                    </a:lnTo>
                    <a:close/>
                  </a:path>
                </a:pathLst>
              </a:custGeom>
              <a:solidFill>
                <a:srgbClr val="00B05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33" name="Freeform 121"/>
              <p:cNvSpPr>
                <a:spLocks/>
              </p:cNvSpPr>
              <p:nvPr/>
            </p:nvSpPr>
            <p:spPr bwMode="auto">
              <a:xfrm>
                <a:off x="3746500" y="4025900"/>
                <a:ext cx="123825" cy="131763"/>
              </a:xfrm>
              <a:custGeom>
                <a:avLst/>
                <a:gdLst/>
                <a:ahLst/>
                <a:cxnLst>
                  <a:cxn ang="0">
                    <a:pos x="388" y="0"/>
                  </a:cxn>
                  <a:cxn ang="0">
                    <a:pos x="360" y="40"/>
                  </a:cxn>
                  <a:cxn ang="0">
                    <a:pos x="338" y="78"/>
                  </a:cxn>
                  <a:cxn ang="0">
                    <a:pos x="338" y="123"/>
                  </a:cxn>
                  <a:cxn ang="0">
                    <a:pos x="384" y="123"/>
                  </a:cxn>
                  <a:cxn ang="0">
                    <a:pos x="429" y="123"/>
                  </a:cxn>
                  <a:cxn ang="0">
                    <a:pos x="452" y="176"/>
                  </a:cxn>
                  <a:cxn ang="0">
                    <a:pos x="416" y="224"/>
                  </a:cxn>
                  <a:cxn ang="0">
                    <a:pos x="356" y="252"/>
                  </a:cxn>
                  <a:cxn ang="0">
                    <a:pos x="312" y="328"/>
                  </a:cxn>
                  <a:cxn ang="0">
                    <a:pos x="288" y="400"/>
                  </a:cxn>
                  <a:cxn ang="0">
                    <a:pos x="248" y="444"/>
                  </a:cxn>
                  <a:cxn ang="0">
                    <a:pos x="202" y="486"/>
                  </a:cxn>
                  <a:cxn ang="0">
                    <a:pos x="148" y="436"/>
                  </a:cxn>
                  <a:cxn ang="0">
                    <a:pos x="111" y="350"/>
                  </a:cxn>
                  <a:cxn ang="0">
                    <a:pos x="111" y="305"/>
                  </a:cxn>
                  <a:cxn ang="0">
                    <a:pos x="111" y="259"/>
                  </a:cxn>
                  <a:cxn ang="0">
                    <a:pos x="66" y="259"/>
                  </a:cxn>
                  <a:cxn ang="0">
                    <a:pos x="72" y="208"/>
                  </a:cxn>
                  <a:cxn ang="0">
                    <a:pos x="60" y="136"/>
                  </a:cxn>
                  <a:cxn ang="0">
                    <a:pos x="0" y="57"/>
                  </a:cxn>
                  <a:cxn ang="0">
                    <a:pos x="148" y="86"/>
                  </a:cxn>
                  <a:cxn ang="0">
                    <a:pos x="241" y="71"/>
                  </a:cxn>
                  <a:cxn ang="0">
                    <a:pos x="277" y="14"/>
                  </a:cxn>
                  <a:cxn ang="0">
                    <a:pos x="388" y="0"/>
                  </a:cxn>
                </a:cxnLst>
                <a:rect l="0" t="0" r="r" b="b"/>
                <a:pathLst>
                  <a:path w="452" h="486">
                    <a:moveTo>
                      <a:pt x="388" y="0"/>
                    </a:moveTo>
                    <a:lnTo>
                      <a:pt x="360" y="40"/>
                    </a:lnTo>
                    <a:lnTo>
                      <a:pt x="338" y="78"/>
                    </a:lnTo>
                    <a:lnTo>
                      <a:pt x="338" y="123"/>
                    </a:lnTo>
                    <a:lnTo>
                      <a:pt x="384" y="123"/>
                    </a:lnTo>
                    <a:lnTo>
                      <a:pt x="429" y="123"/>
                    </a:lnTo>
                    <a:lnTo>
                      <a:pt x="452" y="176"/>
                    </a:lnTo>
                    <a:lnTo>
                      <a:pt x="416" y="224"/>
                    </a:lnTo>
                    <a:lnTo>
                      <a:pt x="356" y="252"/>
                    </a:lnTo>
                    <a:lnTo>
                      <a:pt x="312" y="328"/>
                    </a:lnTo>
                    <a:lnTo>
                      <a:pt x="288" y="400"/>
                    </a:lnTo>
                    <a:lnTo>
                      <a:pt x="248" y="444"/>
                    </a:lnTo>
                    <a:lnTo>
                      <a:pt x="202" y="486"/>
                    </a:lnTo>
                    <a:lnTo>
                      <a:pt x="148" y="436"/>
                    </a:lnTo>
                    <a:lnTo>
                      <a:pt x="111" y="350"/>
                    </a:lnTo>
                    <a:lnTo>
                      <a:pt x="111" y="305"/>
                    </a:lnTo>
                    <a:lnTo>
                      <a:pt x="111" y="259"/>
                    </a:lnTo>
                    <a:lnTo>
                      <a:pt x="66" y="259"/>
                    </a:lnTo>
                    <a:lnTo>
                      <a:pt x="72" y="208"/>
                    </a:lnTo>
                    <a:lnTo>
                      <a:pt x="60" y="136"/>
                    </a:lnTo>
                    <a:lnTo>
                      <a:pt x="0" y="57"/>
                    </a:lnTo>
                    <a:lnTo>
                      <a:pt x="148" y="86"/>
                    </a:lnTo>
                    <a:lnTo>
                      <a:pt x="241" y="71"/>
                    </a:lnTo>
                    <a:lnTo>
                      <a:pt x="277" y="14"/>
                    </a:lnTo>
                    <a:lnTo>
                      <a:pt x="388"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34" name="Freeform 122"/>
              <p:cNvSpPr>
                <a:spLocks/>
              </p:cNvSpPr>
              <p:nvPr/>
            </p:nvSpPr>
            <p:spPr bwMode="auto">
              <a:xfrm>
                <a:off x="3794125" y="3932238"/>
                <a:ext cx="703263" cy="717550"/>
              </a:xfrm>
              <a:custGeom>
                <a:avLst/>
                <a:gdLst/>
                <a:ahLst/>
                <a:cxnLst>
                  <a:cxn ang="0">
                    <a:pos x="1032" y="90"/>
                  </a:cxn>
                  <a:cxn ang="0">
                    <a:pos x="942" y="210"/>
                  </a:cxn>
                  <a:cxn ang="0">
                    <a:pos x="1038" y="294"/>
                  </a:cxn>
                  <a:cxn ang="0">
                    <a:pos x="936" y="408"/>
                  </a:cxn>
                  <a:cxn ang="0">
                    <a:pos x="822" y="402"/>
                  </a:cxn>
                  <a:cxn ang="0">
                    <a:pos x="786" y="510"/>
                  </a:cxn>
                  <a:cxn ang="0">
                    <a:pos x="768" y="384"/>
                  </a:cxn>
                  <a:cxn ang="0">
                    <a:pos x="606" y="336"/>
                  </a:cxn>
                  <a:cxn ang="0">
                    <a:pos x="540" y="438"/>
                  </a:cxn>
                  <a:cxn ang="0">
                    <a:pos x="516" y="366"/>
                  </a:cxn>
                  <a:cxn ang="0">
                    <a:pos x="486" y="210"/>
                  </a:cxn>
                  <a:cxn ang="0">
                    <a:pos x="495" y="36"/>
                  </a:cxn>
                  <a:cxn ang="0">
                    <a:pos x="294" y="11"/>
                  </a:cxn>
                  <a:cxn ang="0">
                    <a:pos x="134" y="66"/>
                  </a:cxn>
                  <a:cxn ang="0">
                    <a:pos x="239" y="113"/>
                  </a:cxn>
                  <a:cxn ang="0">
                    <a:pos x="263" y="300"/>
                  </a:cxn>
                  <a:cxn ang="0">
                    <a:pos x="164" y="419"/>
                  </a:cxn>
                  <a:cxn ang="0">
                    <a:pos x="257" y="464"/>
                  </a:cxn>
                  <a:cxn ang="0">
                    <a:pos x="243" y="566"/>
                  </a:cxn>
                  <a:cxn ang="0">
                    <a:pos x="141" y="671"/>
                  </a:cxn>
                  <a:cxn ang="0">
                    <a:pos x="77" y="786"/>
                  </a:cxn>
                  <a:cxn ang="0">
                    <a:pos x="18" y="870"/>
                  </a:cxn>
                  <a:cxn ang="0">
                    <a:pos x="18" y="1014"/>
                  </a:cxn>
                  <a:cxn ang="0">
                    <a:pos x="72" y="1200"/>
                  </a:cxn>
                  <a:cxn ang="0">
                    <a:pos x="12" y="1296"/>
                  </a:cxn>
                  <a:cxn ang="0">
                    <a:pos x="102" y="1332"/>
                  </a:cxn>
                  <a:cxn ang="0">
                    <a:pos x="210" y="1470"/>
                  </a:cxn>
                  <a:cxn ang="0">
                    <a:pos x="264" y="1680"/>
                  </a:cxn>
                  <a:cxn ang="0">
                    <a:pos x="366" y="1884"/>
                  </a:cxn>
                  <a:cxn ang="0">
                    <a:pos x="510" y="1962"/>
                  </a:cxn>
                  <a:cxn ang="0">
                    <a:pos x="714" y="2052"/>
                  </a:cxn>
                  <a:cxn ang="0">
                    <a:pos x="876" y="2100"/>
                  </a:cxn>
                  <a:cxn ang="0">
                    <a:pos x="1032" y="2070"/>
                  </a:cxn>
                  <a:cxn ang="0">
                    <a:pos x="1158" y="2184"/>
                  </a:cxn>
                  <a:cxn ang="0">
                    <a:pos x="1170" y="2406"/>
                  </a:cxn>
                  <a:cxn ang="0">
                    <a:pos x="1212" y="2520"/>
                  </a:cxn>
                  <a:cxn ang="0">
                    <a:pos x="1236" y="2622"/>
                  </a:cxn>
                  <a:cxn ang="0">
                    <a:pos x="1404" y="2574"/>
                  </a:cxn>
                  <a:cxn ang="0">
                    <a:pos x="1548" y="2640"/>
                  </a:cxn>
                  <a:cxn ang="0">
                    <a:pos x="1812" y="2646"/>
                  </a:cxn>
                  <a:cxn ang="0">
                    <a:pos x="1914" y="2550"/>
                  </a:cxn>
                  <a:cxn ang="0">
                    <a:pos x="2064" y="2562"/>
                  </a:cxn>
                  <a:cxn ang="0">
                    <a:pos x="2316" y="2478"/>
                  </a:cxn>
                  <a:cxn ang="0">
                    <a:pos x="2556" y="2346"/>
                  </a:cxn>
                  <a:cxn ang="0">
                    <a:pos x="2382" y="2208"/>
                  </a:cxn>
                  <a:cxn ang="0">
                    <a:pos x="2340" y="1992"/>
                  </a:cxn>
                  <a:cxn ang="0">
                    <a:pos x="2286" y="1746"/>
                  </a:cxn>
                  <a:cxn ang="0">
                    <a:pos x="2328" y="1560"/>
                  </a:cxn>
                  <a:cxn ang="0">
                    <a:pos x="2334" y="1404"/>
                  </a:cxn>
                  <a:cxn ang="0">
                    <a:pos x="2190" y="1320"/>
                  </a:cxn>
                  <a:cxn ang="0">
                    <a:pos x="2226" y="1140"/>
                  </a:cxn>
                  <a:cxn ang="0">
                    <a:pos x="2255" y="879"/>
                  </a:cxn>
                  <a:cxn ang="0">
                    <a:pos x="1968" y="645"/>
                  </a:cxn>
                  <a:cxn ang="0">
                    <a:pos x="1791" y="398"/>
                  </a:cxn>
                  <a:cxn ang="0">
                    <a:pos x="1458" y="207"/>
                  </a:cxn>
                  <a:cxn ang="0">
                    <a:pos x="1098" y="24"/>
                  </a:cxn>
                </a:cxnLst>
                <a:rect l="0" t="0" r="r" b="b"/>
                <a:pathLst>
                  <a:path w="2556" h="2646">
                    <a:moveTo>
                      <a:pt x="1098" y="24"/>
                    </a:moveTo>
                    <a:lnTo>
                      <a:pt x="1032" y="90"/>
                    </a:lnTo>
                    <a:lnTo>
                      <a:pt x="978" y="139"/>
                    </a:lnTo>
                    <a:lnTo>
                      <a:pt x="942" y="210"/>
                    </a:lnTo>
                    <a:lnTo>
                      <a:pt x="948" y="282"/>
                    </a:lnTo>
                    <a:lnTo>
                      <a:pt x="1038" y="294"/>
                    </a:lnTo>
                    <a:lnTo>
                      <a:pt x="990" y="354"/>
                    </a:lnTo>
                    <a:lnTo>
                      <a:pt x="936" y="408"/>
                    </a:lnTo>
                    <a:lnTo>
                      <a:pt x="852" y="396"/>
                    </a:lnTo>
                    <a:lnTo>
                      <a:pt x="822" y="402"/>
                    </a:lnTo>
                    <a:lnTo>
                      <a:pt x="828" y="450"/>
                    </a:lnTo>
                    <a:lnTo>
                      <a:pt x="786" y="510"/>
                    </a:lnTo>
                    <a:lnTo>
                      <a:pt x="720" y="474"/>
                    </a:lnTo>
                    <a:lnTo>
                      <a:pt x="768" y="384"/>
                    </a:lnTo>
                    <a:lnTo>
                      <a:pt x="678" y="390"/>
                    </a:lnTo>
                    <a:lnTo>
                      <a:pt x="606" y="336"/>
                    </a:lnTo>
                    <a:lnTo>
                      <a:pt x="595" y="407"/>
                    </a:lnTo>
                    <a:lnTo>
                      <a:pt x="540" y="438"/>
                    </a:lnTo>
                    <a:lnTo>
                      <a:pt x="510" y="426"/>
                    </a:lnTo>
                    <a:lnTo>
                      <a:pt x="516" y="366"/>
                    </a:lnTo>
                    <a:lnTo>
                      <a:pt x="480" y="294"/>
                    </a:lnTo>
                    <a:lnTo>
                      <a:pt x="486" y="210"/>
                    </a:lnTo>
                    <a:lnTo>
                      <a:pt x="545" y="0"/>
                    </a:lnTo>
                    <a:lnTo>
                      <a:pt x="495" y="36"/>
                    </a:lnTo>
                    <a:lnTo>
                      <a:pt x="402" y="59"/>
                    </a:lnTo>
                    <a:lnTo>
                      <a:pt x="294" y="11"/>
                    </a:lnTo>
                    <a:lnTo>
                      <a:pt x="186" y="18"/>
                    </a:lnTo>
                    <a:lnTo>
                      <a:pt x="134" y="66"/>
                    </a:lnTo>
                    <a:lnTo>
                      <a:pt x="200" y="69"/>
                    </a:lnTo>
                    <a:lnTo>
                      <a:pt x="239" y="113"/>
                    </a:lnTo>
                    <a:lnTo>
                      <a:pt x="278" y="200"/>
                    </a:lnTo>
                    <a:lnTo>
                      <a:pt x="263" y="300"/>
                    </a:lnTo>
                    <a:lnTo>
                      <a:pt x="215" y="342"/>
                    </a:lnTo>
                    <a:lnTo>
                      <a:pt x="164" y="419"/>
                    </a:lnTo>
                    <a:lnTo>
                      <a:pt x="167" y="464"/>
                    </a:lnTo>
                    <a:lnTo>
                      <a:pt x="257" y="464"/>
                    </a:lnTo>
                    <a:lnTo>
                      <a:pt x="281" y="518"/>
                    </a:lnTo>
                    <a:lnTo>
                      <a:pt x="243" y="566"/>
                    </a:lnTo>
                    <a:lnTo>
                      <a:pt x="182" y="594"/>
                    </a:lnTo>
                    <a:lnTo>
                      <a:pt x="141" y="671"/>
                    </a:lnTo>
                    <a:lnTo>
                      <a:pt x="117" y="740"/>
                    </a:lnTo>
                    <a:lnTo>
                      <a:pt x="77" y="786"/>
                    </a:lnTo>
                    <a:lnTo>
                      <a:pt x="29" y="827"/>
                    </a:lnTo>
                    <a:lnTo>
                      <a:pt x="18" y="870"/>
                    </a:lnTo>
                    <a:lnTo>
                      <a:pt x="6" y="936"/>
                    </a:lnTo>
                    <a:lnTo>
                      <a:pt x="18" y="1014"/>
                    </a:lnTo>
                    <a:lnTo>
                      <a:pt x="48" y="1122"/>
                    </a:lnTo>
                    <a:lnTo>
                      <a:pt x="72" y="1200"/>
                    </a:lnTo>
                    <a:lnTo>
                      <a:pt x="0" y="1218"/>
                    </a:lnTo>
                    <a:lnTo>
                      <a:pt x="12" y="1296"/>
                    </a:lnTo>
                    <a:lnTo>
                      <a:pt x="48" y="1338"/>
                    </a:lnTo>
                    <a:lnTo>
                      <a:pt x="102" y="1332"/>
                    </a:lnTo>
                    <a:lnTo>
                      <a:pt x="180" y="1380"/>
                    </a:lnTo>
                    <a:lnTo>
                      <a:pt x="210" y="1470"/>
                    </a:lnTo>
                    <a:lnTo>
                      <a:pt x="222" y="1560"/>
                    </a:lnTo>
                    <a:lnTo>
                      <a:pt x="264" y="1680"/>
                    </a:lnTo>
                    <a:lnTo>
                      <a:pt x="330" y="1782"/>
                    </a:lnTo>
                    <a:lnTo>
                      <a:pt x="366" y="1884"/>
                    </a:lnTo>
                    <a:lnTo>
                      <a:pt x="438" y="1896"/>
                    </a:lnTo>
                    <a:lnTo>
                      <a:pt x="510" y="1962"/>
                    </a:lnTo>
                    <a:lnTo>
                      <a:pt x="612" y="1986"/>
                    </a:lnTo>
                    <a:lnTo>
                      <a:pt x="714" y="2052"/>
                    </a:lnTo>
                    <a:lnTo>
                      <a:pt x="810" y="2088"/>
                    </a:lnTo>
                    <a:lnTo>
                      <a:pt x="876" y="2100"/>
                    </a:lnTo>
                    <a:lnTo>
                      <a:pt x="972" y="2124"/>
                    </a:lnTo>
                    <a:lnTo>
                      <a:pt x="1032" y="2070"/>
                    </a:lnTo>
                    <a:lnTo>
                      <a:pt x="1116" y="2136"/>
                    </a:lnTo>
                    <a:lnTo>
                      <a:pt x="1158" y="2184"/>
                    </a:lnTo>
                    <a:lnTo>
                      <a:pt x="1164" y="2322"/>
                    </a:lnTo>
                    <a:lnTo>
                      <a:pt x="1170" y="2406"/>
                    </a:lnTo>
                    <a:lnTo>
                      <a:pt x="1176" y="2472"/>
                    </a:lnTo>
                    <a:lnTo>
                      <a:pt x="1212" y="2520"/>
                    </a:lnTo>
                    <a:lnTo>
                      <a:pt x="1242" y="2562"/>
                    </a:lnTo>
                    <a:lnTo>
                      <a:pt x="1236" y="2622"/>
                    </a:lnTo>
                    <a:lnTo>
                      <a:pt x="1332" y="2598"/>
                    </a:lnTo>
                    <a:lnTo>
                      <a:pt x="1404" y="2574"/>
                    </a:lnTo>
                    <a:lnTo>
                      <a:pt x="1488" y="2562"/>
                    </a:lnTo>
                    <a:lnTo>
                      <a:pt x="1548" y="2640"/>
                    </a:lnTo>
                    <a:lnTo>
                      <a:pt x="1692" y="2634"/>
                    </a:lnTo>
                    <a:lnTo>
                      <a:pt x="1812" y="2646"/>
                    </a:lnTo>
                    <a:lnTo>
                      <a:pt x="1890" y="2610"/>
                    </a:lnTo>
                    <a:lnTo>
                      <a:pt x="1914" y="2550"/>
                    </a:lnTo>
                    <a:lnTo>
                      <a:pt x="1986" y="2514"/>
                    </a:lnTo>
                    <a:lnTo>
                      <a:pt x="2064" y="2562"/>
                    </a:lnTo>
                    <a:lnTo>
                      <a:pt x="2172" y="2502"/>
                    </a:lnTo>
                    <a:lnTo>
                      <a:pt x="2316" y="2478"/>
                    </a:lnTo>
                    <a:lnTo>
                      <a:pt x="2466" y="2412"/>
                    </a:lnTo>
                    <a:lnTo>
                      <a:pt x="2556" y="2346"/>
                    </a:lnTo>
                    <a:lnTo>
                      <a:pt x="2472" y="2262"/>
                    </a:lnTo>
                    <a:lnTo>
                      <a:pt x="2382" y="2208"/>
                    </a:lnTo>
                    <a:lnTo>
                      <a:pt x="2346" y="2118"/>
                    </a:lnTo>
                    <a:lnTo>
                      <a:pt x="2340" y="1992"/>
                    </a:lnTo>
                    <a:lnTo>
                      <a:pt x="2298" y="1878"/>
                    </a:lnTo>
                    <a:lnTo>
                      <a:pt x="2286" y="1746"/>
                    </a:lnTo>
                    <a:lnTo>
                      <a:pt x="2280" y="1644"/>
                    </a:lnTo>
                    <a:lnTo>
                      <a:pt x="2328" y="1560"/>
                    </a:lnTo>
                    <a:lnTo>
                      <a:pt x="2370" y="1446"/>
                    </a:lnTo>
                    <a:lnTo>
                      <a:pt x="2334" y="1404"/>
                    </a:lnTo>
                    <a:lnTo>
                      <a:pt x="2244" y="1398"/>
                    </a:lnTo>
                    <a:lnTo>
                      <a:pt x="2190" y="1320"/>
                    </a:lnTo>
                    <a:lnTo>
                      <a:pt x="2196" y="1230"/>
                    </a:lnTo>
                    <a:lnTo>
                      <a:pt x="2226" y="1140"/>
                    </a:lnTo>
                    <a:lnTo>
                      <a:pt x="2274" y="996"/>
                    </a:lnTo>
                    <a:lnTo>
                      <a:pt x="2255" y="879"/>
                    </a:lnTo>
                    <a:lnTo>
                      <a:pt x="2136" y="773"/>
                    </a:lnTo>
                    <a:lnTo>
                      <a:pt x="1968" y="645"/>
                    </a:lnTo>
                    <a:lnTo>
                      <a:pt x="1946" y="519"/>
                    </a:lnTo>
                    <a:lnTo>
                      <a:pt x="1791" y="398"/>
                    </a:lnTo>
                    <a:lnTo>
                      <a:pt x="1659" y="368"/>
                    </a:lnTo>
                    <a:lnTo>
                      <a:pt x="1458" y="207"/>
                    </a:lnTo>
                    <a:lnTo>
                      <a:pt x="1212" y="104"/>
                    </a:lnTo>
                    <a:lnTo>
                      <a:pt x="1098" y="24"/>
                    </a:lnTo>
                    <a:close/>
                  </a:path>
                </a:pathLst>
              </a:custGeom>
              <a:solidFill>
                <a:srgbClr val="00B05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35" name="Freeform 123"/>
              <p:cNvSpPr>
                <a:spLocks/>
              </p:cNvSpPr>
              <p:nvPr/>
            </p:nvSpPr>
            <p:spPr bwMode="auto">
              <a:xfrm>
                <a:off x="3285472" y="4394431"/>
                <a:ext cx="776288" cy="639762"/>
              </a:xfrm>
              <a:custGeom>
                <a:avLst/>
                <a:gdLst/>
                <a:ahLst/>
                <a:cxnLst>
                  <a:cxn ang="0">
                    <a:pos x="1902" y="50"/>
                  </a:cxn>
                  <a:cxn ang="0">
                    <a:pos x="1650" y="168"/>
                  </a:cxn>
                  <a:cxn ang="0">
                    <a:pos x="1626" y="387"/>
                  </a:cxn>
                  <a:cxn ang="0">
                    <a:pos x="1610" y="591"/>
                  </a:cxn>
                  <a:cxn ang="0">
                    <a:pos x="1589" y="921"/>
                  </a:cxn>
                  <a:cxn ang="0">
                    <a:pos x="1871" y="966"/>
                  </a:cxn>
                  <a:cxn ang="0">
                    <a:pos x="1709" y="1257"/>
                  </a:cxn>
                  <a:cxn ang="0">
                    <a:pos x="1343" y="921"/>
                  </a:cxn>
                  <a:cxn ang="0">
                    <a:pos x="1136" y="881"/>
                  </a:cxn>
                  <a:cxn ang="0">
                    <a:pos x="809" y="740"/>
                  </a:cxn>
                  <a:cxn ang="0">
                    <a:pos x="581" y="768"/>
                  </a:cxn>
                  <a:cxn ang="0">
                    <a:pos x="462" y="1167"/>
                  </a:cxn>
                  <a:cxn ang="0">
                    <a:pos x="0" y="1929"/>
                  </a:cxn>
                  <a:cxn ang="0">
                    <a:pos x="344" y="2286"/>
                  </a:cxn>
                  <a:cxn ang="0">
                    <a:pos x="519" y="2226"/>
                  </a:cxn>
                  <a:cxn ang="0">
                    <a:pos x="759" y="2280"/>
                  </a:cxn>
                  <a:cxn ang="0">
                    <a:pos x="993" y="2334"/>
                  </a:cxn>
                  <a:cxn ang="0">
                    <a:pos x="1155" y="2346"/>
                  </a:cxn>
                  <a:cxn ang="0">
                    <a:pos x="1335" y="2160"/>
                  </a:cxn>
                  <a:cxn ang="0">
                    <a:pos x="1557" y="2022"/>
                  </a:cxn>
                  <a:cxn ang="0">
                    <a:pos x="1601" y="1892"/>
                  </a:cxn>
                  <a:cxn ang="0">
                    <a:pos x="1767" y="1806"/>
                  </a:cxn>
                  <a:cxn ang="0">
                    <a:pos x="1899" y="1674"/>
                  </a:cxn>
                  <a:cxn ang="0">
                    <a:pos x="2175" y="1590"/>
                  </a:cxn>
                  <a:cxn ang="0">
                    <a:pos x="2391" y="1464"/>
                  </a:cxn>
                  <a:cxn ang="0">
                    <a:pos x="2577" y="1338"/>
                  </a:cxn>
                  <a:cxn ang="0">
                    <a:pos x="2625" y="1158"/>
                  </a:cxn>
                  <a:cxn ang="0">
                    <a:pos x="2739" y="1068"/>
                  </a:cxn>
                  <a:cxn ang="0">
                    <a:pos x="2715" y="870"/>
                  </a:cxn>
                  <a:cxn ang="0">
                    <a:pos x="2733" y="666"/>
                  </a:cxn>
                  <a:cxn ang="0">
                    <a:pos x="2829" y="570"/>
                  </a:cxn>
                  <a:cxn ang="0">
                    <a:pos x="2733" y="444"/>
                  </a:cxn>
                  <a:cxn ang="0">
                    <a:pos x="2684" y="329"/>
                  </a:cxn>
                  <a:cxn ang="0">
                    <a:pos x="2486" y="227"/>
                  </a:cxn>
                  <a:cxn ang="0">
                    <a:pos x="2310" y="137"/>
                  </a:cxn>
                  <a:cxn ang="0">
                    <a:pos x="2193" y="168"/>
                  </a:cxn>
                  <a:cxn ang="0">
                    <a:pos x="2079" y="66"/>
                  </a:cxn>
                </a:cxnLst>
                <a:rect l="0" t="0" r="r" b="b"/>
                <a:pathLst>
                  <a:path w="2829" h="2358">
                    <a:moveTo>
                      <a:pt x="2037" y="0"/>
                    </a:moveTo>
                    <a:lnTo>
                      <a:pt x="1902" y="50"/>
                    </a:lnTo>
                    <a:lnTo>
                      <a:pt x="1692" y="57"/>
                    </a:lnTo>
                    <a:lnTo>
                      <a:pt x="1650" y="168"/>
                    </a:lnTo>
                    <a:lnTo>
                      <a:pt x="1542" y="258"/>
                    </a:lnTo>
                    <a:lnTo>
                      <a:pt x="1626" y="387"/>
                    </a:lnTo>
                    <a:lnTo>
                      <a:pt x="1581" y="500"/>
                    </a:lnTo>
                    <a:lnTo>
                      <a:pt x="1610" y="591"/>
                    </a:lnTo>
                    <a:lnTo>
                      <a:pt x="1530" y="795"/>
                    </a:lnTo>
                    <a:lnTo>
                      <a:pt x="1589" y="921"/>
                    </a:lnTo>
                    <a:lnTo>
                      <a:pt x="1731" y="1017"/>
                    </a:lnTo>
                    <a:lnTo>
                      <a:pt x="1871" y="966"/>
                    </a:lnTo>
                    <a:lnTo>
                      <a:pt x="1871" y="1235"/>
                    </a:lnTo>
                    <a:lnTo>
                      <a:pt x="1709" y="1257"/>
                    </a:lnTo>
                    <a:lnTo>
                      <a:pt x="1536" y="1019"/>
                    </a:lnTo>
                    <a:lnTo>
                      <a:pt x="1343" y="921"/>
                    </a:lnTo>
                    <a:lnTo>
                      <a:pt x="1242" y="816"/>
                    </a:lnTo>
                    <a:lnTo>
                      <a:pt x="1136" y="881"/>
                    </a:lnTo>
                    <a:lnTo>
                      <a:pt x="966" y="851"/>
                    </a:lnTo>
                    <a:lnTo>
                      <a:pt x="809" y="740"/>
                    </a:lnTo>
                    <a:lnTo>
                      <a:pt x="713" y="746"/>
                    </a:lnTo>
                    <a:lnTo>
                      <a:pt x="581" y="768"/>
                    </a:lnTo>
                    <a:lnTo>
                      <a:pt x="485" y="918"/>
                    </a:lnTo>
                    <a:lnTo>
                      <a:pt x="462" y="1167"/>
                    </a:lnTo>
                    <a:lnTo>
                      <a:pt x="6" y="1152"/>
                    </a:lnTo>
                    <a:lnTo>
                      <a:pt x="0" y="1929"/>
                    </a:lnTo>
                    <a:lnTo>
                      <a:pt x="230" y="2178"/>
                    </a:lnTo>
                    <a:lnTo>
                      <a:pt x="344" y="2286"/>
                    </a:lnTo>
                    <a:lnTo>
                      <a:pt x="417" y="2232"/>
                    </a:lnTo>
                    <a:lnTo>
                      <a:pt x="519" y="2226"/>
                    </a:lnTo>
                    <a:lnTo>
                      <a:pt x="657" y="2232"/>
                    </a:lnTo>
                    <a:lnTo>
                      <a:pt x="759" y="2280"/>
                    </a:lnTo>
                    <a:lnTo>
                      <a:pt x="873" y="2310"/>
                    </a:lnTo>
                    <a:lnTo>
                      <a:pt x="993" y="2334"/>
                    </a:lnTo>
                    <a:lnTo>
                      <a:pt x="1083" y="2358"/>
                    </a:lnTo>
                    <a:lnTo>
                      <a:pt x="1155" y="2346"/>
                    </a:lnTo>
                    <a:lnTo>
                      <a:pt x="1263" y="2274"/>
                    </a:lnTo>
                    <a:lnTo>
                      <a:pt x="1335" y="2160"/>
                    </a:lnTo>
                    <a:lnTo>
                      <a:pt x="1467" y="2070"/>
                    </a:lnTo>
                    <a:lnTo>
                      <a:pt x="1557" y="2022"/>
                    </a:lnTo>
                    <a:lnTo>
                      <a:pt x="1611" y="1974"/>
                    </a:lnTo>
                    <a:lnTo>
                      <a:pt x="1601" y="1892"/>
                    </a:lnTo>
                    <a:lnTo>
                      <a:pt x="1677" y="1854"/>
                    </a:lnTo>
                    <a:lnTo>
                      <a:pt x="1767" y="1806"/>
                    </a:lnTo>
                    <a:lnTo>
                      <a:pt x="1875" y="1788"/>
                    </a:lnTo>
                    <a:lnTo>
                      <a:pt x="1899" y="1674"/>
                    </a:lnTo>
                    <a:lnTo>
                      <a:pt x="2049" y="1632"/>
                    </a:lnTo>
                    <a:lnTo>
                      <a:pt x="2175" y="1590"/>
                    </a:lnTo>
                    <a:lnTo>
                      <a:pt x="2307" y="1518"/>
                    </a:lnTo>
                    <a:lnTo>
                      <a:pt x="2391" y="1464"/>
                    </a:lnTo>
                    <a:lnTo>
                      <a:pt x="2475" y="1362"/>
                    </a:lnTo>
                    <a:lnTo>
                      <a:pt x="2577" y="1338"/>
                    </a:lnTo>
                    <a:lnTo>
                      <a:pt x="2643" y="1230"/>
                    </a:lnTo>
                    <a:lnTo>
                      <a:pt x="2625" y="1158"/>
                    </a:lnTo>
                    <a:lnTo>
                      <a:pt x="2631" y="1074"/>
                    </a:lnTo>
                    <a:lnTo>
                      <a:pt x="2739" y="1068"/>
                    </a:lnTo>
                    <a:lnTo>
                      <a:pt x="2715" y="984"/>
                    </a:lnTo>
                    <a:lnTo>
                      <a:pt x="2715" y="870"/>
                    </a:lnTo>
                    <a:lnTo>
                      <a:pt x="2733" y="762"/>
                    </a:lnTo>
                    <a:lnTo>
                      <a:pt x="2733" y="666"/>
                    </a:lnTo>
                    <a:lnTo>
                      <a:pt x="2775" y="606"/>
                    </a:lnTo>
                    <a:lnTo>
                      <a:pt x="2829" y="570"/>
                    </a:lnTo>
                    <a:lnTo>
                      <a:pt x="2769" y="504"/>
                    </a:lnTo>
                    <a:lnTo>
                      <a:pt x="2733" y="444"/>
                    </a:lnTo>
                    <a:lnTo>
                      <a:pt x="2739" y="341"/>
                    </a:lnTo>
                    <a:lnTo>
                      <a:pt x="2684" y="329"/>
                    </a:lnTo>
                    <a:lnTo>
                      <a:pt x="2588" y="293"/>
                    </a:lnTo>
                    <a:lnTo>
                      <a:pt x="2486" y="227"/>
                    </a:lnTo>
                    <a:lnTo>
                      <a:pt x="2387" y="204"/>
                    </a:lnTo>
                    <a:lnTo>
                      <a:pt x="2310" y="137"/>
                    </a:lnTo>
                    <a:lnTo>
                      <a:pt x="2240" y="126"/>
                    </a:lnTo>
                    <a:lnTo>
                      <a:pt x="2193" y="168"/>
                    </a:lnTo>
                    <a:lnTo>
                      <a:pt x="2139" y="132"/>
                    </a:lnTo>
                    <a:lnTo>
                      <a:pt x="2079" y="66"/>
                    </a:lnTo>
                    <a:lnTo>
                      <a:pt x="2037" y="0"/>
                    </a:lnTo>
                    <a:close/>
                  </a:path>
                </a:pathLst>
              </a:custGeom>
              <a:solidFill>
                <a:srgbClr val="00B05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36" name="Freeform 124"/>
              <p:cNvSpPr>
                <a:spLocks/>
              </p:cNvSpPr>
              <p:nvPr/>
            </p:nvSpPr>
            <p:spPr bwMode="auto">
              <a:xfrm>
                <a:off x="3986213" y="4502150"/>
                <a:ext cx="201613" cy="482600"/>
              </a:xfrm>
              <a:custGeom>
                <a:avLst/>
                <a:gdLst/>
                <a:ahLst/>
                <a:cxnLst>
                  <a:cxn ang="0">
                    <a:pos x="270" y="24"/>
                  </a:cxn>
                  <a:cxn ang="0">
                    <a:pos x="161" y="0"/>
                  </a:cxn>
                  <a:cxn ang="0">
                    <a:pos x="158" y="103"/>
                  </a:cxn>
                  <a:cxn ang="0">
                    <a:pos x="194" y="166"/>
                  </a:cxn>
                  <a:cxn ang="0">
                    <a:pos x="252" y="231"/>
                  </a:cxn>
                  <a:cxn ang="0">
                    <a:pos x="200" y="262"/>
                  </a:cxn>
                  <a:cxn ang="0">
                    <a:pos x="156" y="327"/>
                  </a:cxn>
                  <a:cxn ang="0">
                    <a:pos x="156" y="421"/>
                  </a:cxn>
                  <a:cxn ang="0">
                    <a:pos x="137" y="529"/>
                  </a:cxn>
                  <a:cxn ang="0">
                    <a:pos x="138" y="639"/>
                  </a:cxn>
                  <a:cxn ang="0">
                    <a:pos x="161" y="726"/>
                  </a:cxn>
                  <a:cxn ang="0">
                    <a:pos x="54" y="735"/>
                  </a:cxn>
                  <a:cxn ang="0">
                    <a:pos x="47" y="814"/>
                  </a:cxn>
                  <a:cxn ang="0">
                    <a:pos x="66" y="886"/>
                  </a:cxn>
                  <a:cxn ang="0">
                    <a:pos x="0" y="999"/>
                  </a:cxn>
                  <a:cxn ang="0">
                    <a:pos x="108" y="1069"/>
                  </a:cxn>
                  <a:cxn ang="0">
                    <a:pos x="138" y="1165"/>
                  </a:cxn>
                  <a:cxn ang="0">
                    <a:pos x="198" y="1201"/>
                  </a:cxn>
                  <a:cxn ang="0">
                    <a:pos x="318" y="1195"/>
                  </a:cxn>
                  <a:cxn ang="0">
                    <a:pos x="384" y="1195"/>
                  </a:cxn>
                  <a:cxn ang="0">
                    <a:pos x="438" y="1291"/>
                  </a:cxn>
                  <a:cxn ang="0">
                    <a:pos x="408" y="1369"/>
                  </a:cxn>
                  <a:cxn ang="0">
                    <a:pos x="377" y="1442"/>
                  </a:cxn>
                  <a:cxn ang="0">
                    <a:pos x="354" y="1543"/>
                  </a:cxn>
                  <a:cxn ang="0">
                    <a:pos x="384" y="1645"/>
                  </a:cxn>
                  <a:cxn ang="0">
                    <a:pos x="432" y="1723"/>
                  </a:cxn>
                  <a:cxn ang="0">
                    <a:pos x="510" y="1783"/>
                  </a:cxn>
                  <a:cxn ang="0">
                    <a:pos x="516" y="1675"/>
                  </a:cxn>
                  <a:cxn ang="0">
                    <a:pos x="564" y="1627"/>
                  </a:cxn>
                  <a:cxn ang="0">
                    <a:pos x="618" y="1597"/>
                  </a:cxn>
                  <a:cxn ang="0">
                    <a:pos x="678" y="1573"/>
                  </a:cxn>
                  <a:cxn ang="0">
                    <a:pos x="702" y="1471"/>
                  </a:cxn>
                  <a:cxn ang="0">
                    <a:pos x="672" y="1375"/>
                  </a:cxn>
                  <a:cxn ang="0">
                    <a:pos x="732" y="1309"/>
                  </a:cxn>
                  <a:cxn ang="0">
                    <a:pos x="708" y="1249"/>
                  </a:cxn>
                  <a:cxn ang="0">
                    <a:pos x="660" y="1171"/>
                  </a:cxn>
                  <a:cxn ang="0">
                    <a:pos x="600" y="1063"/>
                  </a:cxn>
                  <a:cxn ang="0">
                    <a:pos x="576" y="1117"/>
                  </a:cxn>
                  <a:cxn ang="0">
                    <a:pos x="606" y="1153"/>
                  </a:cxn>
                  <a:cxn ang="0">
                    <a:pos x="558" y="1165"/>
                  </a:cxn>
                  <a:cxn ang="0">
                    <a:pos x="486" y="1111"/>
                  </a:cxn>
                  <a:cxn ang="0">
                    <a:pos x="462" y="1153"/>
                  </a:cxn>
                  <a:cxn ang="0">
                    <a:pos x="408" y="1111"/>
                  </a:cxn>
                  <a:cxn ang="0">
                    <a:pos x="426" y="1033"/>
                  </a:cxn>
                  <a:cxn ang="0">
                    <a:pos x="402" y="979"/>
                  </a:cxn>
                  <a:cxn ang="0">
                    <a:pos x="360" y="937"/>
                  </a:cxn>
                  <a:cxn ang="0">
                    <a:pos x="354" y="847"/>
                  </a:cxn>
                  <a:cxn ang="0">
                    <a:pos x="336" y="733"/>
                  </a:cxn>
                  <a:cxn ang="0">
                    <a:pos x="288" y="643"/>
                  </a:cxn>
                  <a:cxn ang="0">
                    <a:pos x="324" y="565"/>
                  </a:cxn>
                  <a:cxn ang="0">
                    <a:pos x="384" y="493"/>
                  </a:cxn>
                  <a:cxn ang="0">
                    <a:pos x="360" y="409"/>
                  </a:cxn>
                  <a:cxn ang="0">
                    <a:pos x="330" y="331"/>
                  </a:cxn>
                  <a:cxn ang="0">
                    <a:pos x="366" y="217"/>
                  </a:cxn>
                  <a:cxn ang="0">
                    <a:pos x="318" y="157"/>
                  </a:cxn>
                  <a:cxn ang="0">
                    <a:pos x="288" y="97"/>
                  </a:cxn>
                  <a:cxn ang="0">
                    <a:pos x="270" y="24"/>
                  </a:cxn>
                </a:cxnLst>
                <a:rect l="0" t="0" r="r" b="b"/>
                <a:pathLst>
                  <a:path w="732" h="1783">
                    <a:moveTo>
                      <a:pt x="270" y="24"/>
                    </a:moveTo>
                    <a:lnTo>
                      <a:pt x="161" y="0"/>
                    </a:lnTo>
                    <a:lnTo>
                      <a:pt x="158" y="103"/>
                    </a:lnTo>
                    <a:lnTo>
                      <a:pt x="194" y="166"/>
                    </a:lnTo>
                    <a:lnTo>
                      <a:pt x="252" y="231"/>
                    </a:lnTo>
                    <a:lnTo>
                      <a:pt x="200" y="262"/>
                    </a:lnTo>
                    <a:lnTo>
                      <a:pt x="156" y="327"/>
                    </a:lnTo>
                    <a:lnTo>
                      <a:pt x="156" y="421"/>
                    </a:lnTo>
                    <a:lnTo>
                      <a:pt x="137" y="529"/>
                    </a:lnTo>
                    <a:lnTo>
                      <a:pt x="138" y="639"/>
                    </a:lnTo>
                    <a:lnTo>
                      <a:pt x="161" y="726"/>
                    </a:lnTo>
                    <a:lnTo>
                      <a:pt x="54" y="735"/>
                    </a:lnTo>
                    <a:lnTo>
                      <a:pt x="47" y="814"/>
                    </a:lnTo>
                    <a:lnTo>
                      <a:pt x="66" y="886"/>
                    </a:lnTo>
                    <a:lnTo>
                      <a:pt x="0" y="999"/>
                    </a:lnTo>
                    <a:lnTo>
                      <a:pt x="108" y="1069"/>
                    </a:lnTo>
                    <a:lnTo>
                      <a:pt x="138" y="1165"/>
                    </a:lnTo>
                    <a:lnTo>
                      <a:pt x="198" y="1201"/>
                    </a:lnTo>
                    <a:lnTo>
                      <a:pt x="318" y="1195"/>
                    </a:lnTo>
                    <a:lnTo>
                      <a:pt x="384" y="1195"/>
                    </a:lnTo>
                    <a:lnTo>
                      <a:pt x="438" y="1291"/>
                    </a:lnTo>
                    <a:lnTo>
                      <a:pt x="408" y="1369"/>
                    </a:lnTo>
                    <a:lnTo>
                      <a:pt x="377" y="1442"/>
                    </a:lnTo>
                    <a:lnTo>
                      <a:pt x="354" y="1543"/>
                    </a:lnTo>
                    <a:lnTo>
                      <a:pt x="384" y="1645"/>
                    </a:lnTo>
                    <a:lnTo>
                      <a:pt x="432" y="1723"/>
                    </a:lnTo>
                    <a:lnTo>
                      <a:pt x="510" y="1783"/>
                    </a:lnTo>
                    <a:lnTo>
                      <a:pt x="516" y="1675"/>
                    </a:lnTo>
                    <a:lnTo>
                      <a:pt x="564" y="1627"/>
                    </a:lnTo>
                    <a:lnTo>
                      <a:pt x="618" y="1597"/>
                    </a:lnTo>
                    <a:lnTo>
                      <a:pt x="678" y="1573"/>
                    </a:lnTo>
                    <a:lnTo>
                      <a:pt x="702" y="1471"/>
                    </a:lnTo>
                    <a:lnTo>
                      <a:pt x="672" y="1375"/>
                    </a:lnTo>
                    <a:lnTo>
                      <a:pt x="732" y="1309"/>
                    </a:lnTo>
                    <a:lnTo>
                      <a:pt x="708" y="1249"/>
                    </a:lnTo>
                    <a:lnTo>
                      <a:pt x="660" y="1171"/>
                    </a:lnTo>
                    <a:lnTo>
                      <a:pt x="600" y="1063"/>
                    </a:lnTo>
                    <a:lnTo>
                      <a:pt x="576" y="1117"/>
                    </a:lnTo>
                    <a:lnTo>
                      <a:pt x="606" y="1153"/>
                    </a:lnTo>
                    <a:lnTo>
                      <a:pt x="558" y="1165"/>
                    </a:lnTo>
                    <a:lnTo>
                      <a:pt x="486" y="1111"/>
                    </a:lnTo>
                    <a:lnTo>
                      <a:pt x="462" y="1153"/>
                    </a:lnTo>
                    <a:lnTo>
                      <a:pt x="408" y="1111"/>
                    </a:lnTo>
                    <a:lnTo>
                      <a:pt x="426" y="1033"/>
                    </a:lnTo>
                    <a:lnTo>
                      <a:pt x="402" y="979"/>
                    </a:lnTo>
                    <a:lnTo>
                      <a:pt x="360" y="937"/>
                    </a:lnTo>
                    <a:lnTo>
                      <a:pt x="354" y="847"/>
                    </a:lnTo>
                    <a:lnTo>
                      <a:pt x="336" y="733"/>
                    </a:lnTo>
                    <a:lnTo>
                      <a:pt x="288" y="643"/>
                    </a:lnTo>
                    <a:lnTo>
                      <a:pt x="324" y="565"/>
                    </a:lnTo>
                    <a:lnTo>
                      <a:pt x="384" y="493"/>
                    </a:lnTo>
                    <a:lnTo>
                      <a:pt x="360" y="409"/>
                    </a:lnTo>
                    <a:lnTo>
                      <a:pt x="330" y="331"/>
                    </a:lnTo>
                    <a:lnTo>
                      <a:pt x="366" y="217"/>
                    </a:lnTo>
                    <a:lnTo>
                      <a:pt x="318" y="157"/>
                    </a:lnTo>
                    <a:lnTo>
                      <a:pt x="288" y="97"/>
                    </a:lnTo>
                    <a:lnTo>
                      <a:pt x="270" y="24"/>
                    </a:lnTo>
                    <a:close/>
                  </a:path>
                </a:pathLst>
              </a:custGeom>
              <a:solidFill>
                <a:srgbClr val="FF000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37" name="Freeform 125"/>
              <p:cNvSpPr>
                <a:spLocks/>
              </p:cNvSpPr>
              <p:nvPr/>
            </p:nvSpPr>
            <p:spPr bwMode="auto">
              <a:xfrm>
                <a:off x="3800475" y="4494213"/>
                <a:ext cx="701675" cy="1139825"/>
              </a:xfrm>
              <a:custGeom>
                <a:avLst/>
                <a:gdLst/>
                <a:ahLst/>
                <a:cxnLst>
                  <a:cxn ang="0">
                    <a:pos x="2487" y="553"/>
                  </a:cxn>
                  <a:cxn ang="0">
                    <a:pos x="2505" y="983"/>
                  </a:cxn>
                  <a:cxn ang="0">
                    <a:pos x="2533" y="1339"/>
                  </a:cxn>
                  <a:cxn ang="0">
                    <a:pos x="2258" y="1742"/>
                  </a:cxn>
                  <a:cxn ang="0">
                    <a:pos x="1810" y="1925"/>
                  </a:cxn>
                  <a:cxn ang="0">
                    <a:pos x="1490" y="2226"/>
                  </a:cxn>
                  <a:cxn ang="0">
                    <a:pos x="1161" y="2464"/>
                  </a:cxn>
                  <a:cxn ang="0">
                    <a:pos x="1115" y="2766"/>
                  </a:cxn>
                  <a:cxn ang="0">
                    <a:pos x="1198" y="3141"/>
                  </a:cxn>
                  <a:cxn ang="0">
                    <a:pos x="1106" y="3598"/>
                  </a:cxn>
                  <a:cxn ang="0">
                    <a:pos x="613" y="3826"/>
                  </a:cxn>
                  <a:cxn ang="0">
                    <a:pos x="503" y="4201"/>
                  </a:cxn>
                  <a:cxn ang="0">
                    <a:pos x="306" y="4164"/>
                  </a:cxn>
                  <a:cxn ang="0">
                    <a:pos x="320" y="3762"/>
                  </a:cxn>
                  <a:cxn ang="0">
                    <a:pos x="256" y="3415"/>
                  </a:cxn>
                  <a:cxn ang="0">
                    <a:pos x="475" y="2894"/>
                  </a:cxn>
                  <a:cxn ang="0">
                    <a:pos x="576" y="2610"/>
                  </a:cxn>
                  <a:cxn ang="0">
                    <a:pos x="603" y="2272"/>
                  </a:cxn>
                  <a:cxn ang="0">
                    <a:pos x="686" y="1861"/>
                  </a:cxn>
                  <a:cxn ang="0">
                    <a:pos x="448" y="1669"/>
                  </a:cxn>
                  <a:cxn ang="0">
                    <a:pos x="128" y="1531"/>
                  </a:cxn>
                  <a:cxn ang="0">
                    <a:pos x="140" y="1322"/>
                  </a:cxn>
                  <a:cxn ang="0">
                    <a:pos x="494" y="1151"/>
                  </a:cxn>
                  <a:cxn ang="0">
                    <a:pos x="786" y="1098"/>
                  </a:cxn>
                  <a:cxn ang="0">
                    <a:pos x="998" y="1224"/>
                  </a:cxn>
                  <a:cxn ang="0">
                    <a:pos x="1052" y="1481"/>
                  </a:cxn>
                  <a:cxn ang="0">
                    <a:pos x="1109" y="1751"/>
                  </a:cxn>
                  <a:cxn ang="0">
                    <a:pos x="1239" y="1658"/>
                  </a:cxn>
                  <a:cxn ang="0">
                    <a:pos x="1380" y="1502"/>
                  </a:cxn>
                  <a:cxn ang="0">
                    <a:pos x="1389" y="1284"/>
                  </a:cxn>
                  <a:cxn ang="0">
                    <a:pos x="1284" y="1184"/>
                  </a:cxn>
                  <a:cxn ang="0">
                    <a:pos x="1139" y="1182"/>
                  </a:cxn>
                  <a:cxn ang="0">
                    <a:pos x="1077" y="1004"/>
                  </a:cxn>
                  <a:cxn ang="0">
                    <a:pos x="1016" y="764"/>
                  </a:cxn>
                  <a:cxn ang="0">
                    <a:pos x="1061" y="522"/>
                  </a:cxn>
                  <a:cxn ang="0">
                    <a:pos x="1044" y="245"/>
                  </a:cxn>
                  <a:cxn ang="0">
                    <a:pos x="947" y="56"/>
                  </a:cxn>
                  <a:cxn ang="0">
                    <a:pos x="1133" y="114"/>
                  </a:cxn>
                  <a:cxn ang="0">
                    <a:pos x="1212" y="554"/>
                  </a:cxn>
                  <a:cxn ang="0">
                    <a:pos x="1464" y="491"/>
                  </a:cxn>
                  <a:cxn ang="0">
                    <a:pos x="1790" y="576"/>
                  </a:cxn>
                  <a:cxn ang="0">
                    <a:pos x="1962" y="443"/>
                  </a:cxn>
                  <a:cxn ang="0">
                    <a:pos x="2291" y="408"/>
                  </a:cxn>
                </a:cxnLst>
                <a:rect l="0" t="0" r="r" b="b"/>
                <a:pathLst>
                  <a:path w="2551" h="4201">
                    <a:moveTo>
                      <a:pt x="2531" y="278"/>
                    </a:moveTo>
                    <a:lnTo>
                      <a:pt x="2514" y="416"/>
                    </a:lnTo>
                    <a:lnTo>
                      <a:pt x="2487" y="553"/>
                    </a:lnTo>
                    <a:lnTo>
                      <a:pt x="2505" y="699"/>
                    </a:lnTo>
                    <a:lnTo>
                      <a:pt x="2551" y="837"/>
                    </a:lnTo>
                    <a:lnTo>
                      <a:pt x="2505" y="983"/>
                    </a:lnTo>
                    <a:lnTo>
                      <a:pt x="2523" y="1120"/>
                    </a:lnTo>
                    <a:lnTo>
                      <a:pt x="2551" y="1230"/>
                    </a:lnTo>
                    <a:lnTo>
                      <a:pt x="2533" y="1339"/>
                    </a:lnTo>
                    <a:lnTo>
                      <a:pt x="2450" y="1486"/>
                    </a:lnTo>
                    <a:lnTo>
                      <a:pt x="2368" y="1614"/>
                    </a:lnTo>
                    <a:lnTo>
                      <a:pt x="2258" y="1742"/>
                    </a:lnTo>
                    <a:lnTo>
                      <a:pt x="2121" y="1842"/>
                    </a:lnTo>
                    <a:lnTo>
                      <a:pt x="1947" y="1861"/>
                    </a:lnTo>
                    <a:lnTo>
                      <a:pt x="1810" y="1925"/>
                    </a:lnTo>
                    <a:lnTo>
                      <a:pt x="1646" y="2025"/>
                    </a:lnTo>
                    <a:lnTo>
                      <a:pt x="1573" y="2117"/>
                    </a:lnTo>
                    <a:lnTo>
                      <a:pt x="1490" y="2226"/>
                    </a:lnTo>
                    <a:lnTo>
                      <a:pt x="1390" y="2245"/>
                    </a:lnTo>
                    <a:lnTo>
                      <a:pt x="1298" y="2327"/>
                    </a:lnTo>
                    <a:lnTo>
                      <a:pt x="1161" y="2464"/>
                    </a:lnTo>
                    <a:lnTo>
                      <a:pt x="1006" y="2583"/>
                    </a:lnTo>
                    <a:lnTo>
                      <a:pt x="1042" y="2674"/>
                    </a:lnTo>
                    <a:lnTo>
                      <a:pt x="1115" y="2766"/>
                    </a:lnTo>
                    <a:lnTo>
                      <a:pt x="1079" y="2875"/>
                    </a:lnTo>
                    <a:lnTo>
                      <a:pt x="1134" y="3003"/>
                    </a:lnTo>
                    <a:lnTo>
                      <a:pt x="1198" y="3141"/>
                    </a:lnTo>
                    <a:lnTo>
                      <a:pt x="1161" y="3232"/>
                    </a:lnTo>
                    <a:lnTo>
                      <a:pt x="1143" y="3387"/>
                    </a:lnTo>
                    <a:lnTo>
                      <a:pt x="1106" y="3598"/>
                    </a:lnTo>
                    <a:lnTo>
                      <a:pt x="960" y="3671"/>
                    </a:lnTo>
                    <a:lnTo>
                      <a:pt x="795" y="3762"/>
                    </a:lnTo>
                    <a:lnTo>
                      <a:pt x="613" y="3826"/>
                    </a:lnTo>
                    <a:lnTo>
                      <a:pt x="475" y="3918"/>
                    </a:lnTo>
                    <a:lnTo>
                      <a:pt x="512" y="4073"/>
                    </a:lnTo>
                    <a:lnTo>
                      <a:pt x="503" y="4201"/>
                    </a:lnTo>
                    <a:lnTo>
                      <a:pt x="408" y="4182"/>
                    </a:lnTo>
                    <a:lnTo>
                      <a:pt x="358" y="4196"/>
                    </a:lnTo>
                    <a:lnTo>
                      <a:pt x="306" y="4164"/>
                    </a:lnTo>
                    <a:lnTo>
                      <a:pt x="326" y="4026"/>
                    </a:lnTo>
                    <a:lnTo>
                      <a:pt x="320" y="3927"/>
                    </a:lnTo>
                    <a:lnTo>
                      <a:pt x="320" y="3762"/>
                    </a:lnTo>
                    <a:lnTo>
                      <a:pt x="357" y="3625"/>
                    </a:lnTo>
                    <a:lnTo>
                      <a:pt x="329" y="3515"/>
                    </a:lnTo>
                    <a:lnTo>
                      <a:pt x="256" y="3415"/>
                    </a:lnTo>
                    <a:lnTo>
                      <a:pt x="229" y="3259"/>
                    </a:lnTo>
                    <a:lnTo>
                      <a:pt x="256" y="3104"/>
                    </a:lnTo>
                    <a:lnTo>
                      <a:pt x="475" y="2894"/>
                    </a:lnTo>
                    <a:lnTo>
                      <a:pt x="494" y="2784"/>
                    </a:lnTo>
                    <a:lnTo>
                      <a:pt x="485" y="2702"/>
                    </a:lnTo>
                    <a:lnTo>
                      <a:pt x="576" y="2610"/>
                    </a:lnTo>
                    <a:lnTo>
                      <a:pt x="658" y="2537"/>
                    </a:lnTo>
                    <a:lnTo>
                      <a:pt x="603" y="2427"/>
                    </a:lnTo>
                    <a:lnTo>
                      <a:pt x="603" y="2272"/>
                    </a:lnTo>
                    <a:lnTo>
                      <a:pt x="667" y="2162"/>
                    </a:lnTo>
                    <a:lnTo>
                      <a:pt x="667" y="2034"/>
                    </a:lnTo>
                    <a:lnTo>
                      <a:pt x="686" y="1861"/>
                    </a:lnTo>
                    <a:lnTo>
                      <a:pt x="658" y="1733"/>
                    </a:lnTo>
                    <a:lnTo>
                      <a:pt x="539" y="1705"/>
                    </a:lnTo>
                    <a:lnTo>
                      <a:pt x="448" y="1669"/>
                    </a:lnTo>
                    <a:lnTo>
                      <a:pt x="309" y="1563"/>
                    </a:lnTo>
                    <a:lnTo>
                      <a:pt x="238" y="1541"/>
                    </a:lnTo>
                    <a:lnTo>
                      <a:pt x="128" y="1531"/>
                    </a:lnTo>
                    <a:lnTo>
                      <a:pt x="55" y="1477"/>
                    </a:lnTo>
                    <a:lnTo>
                      <a:pt x="0" y="1364"/>
                    </a:lnTo>
                    <a:lnTo>
                      <a:pt x="140" y="1322"/>
                    </a:lnTo>
                    <a:lnTo>
                      <a:pt x="278" y="1278"/>
                    </a:lnTo>
                    <a:lnTo>
                      <a:pt x="414" y="1202"/>
                    </a:lnTo>
                    <a:lnTo>
                      <a:pt x="494" y="1151"/>
                    </a:lnTo>
                    <a:lnTo>
                      <a:pt x="578" y="1049"/>
                    </a:lnTo>
                    <a:lnTo>
                      <a:pt x="678" y="1026"/>
                    </a:lnTo>
                    <a:lnTo>
                      <a:pt x="786" y="1098"/>
                    </a:lnTo>
                    <a:lnTo>
                      <a:pt x="813" y="1190"/>
                    </a:lnTo>
                    <a:lnTo>
                      <a:pt x="875" y="1229"/>
                    </a:lnTo>
                    <a:lnTo>
                      <a:pt x="998" y="1224"/>
                    </a:lnTo>
                    <a:lnTo>
                      <a:pt x="1061" y="1223"/>
                    </a:lnTo>
                    <a:lnTo>
                      <a:pt x="1116" y="1320"/>
                    </a:lnTo>
                    <a:lnTo>
                      <a:pt x="1052" y="1481"/>
                    </a:lnTo>
                    <a:lnTo>
                      <a:pt x="1031" y="1572"/>
                    </a:lnTo>
                    <a:lnTo>
                      <a:pt x="1062" y="1673"/>
                    </a:lnTo>
                    <a:lnTo>
                      <a:pt x="1109" y="1751"/>
                    </a:lnTo>
                    <a:lnTo>
                      <a:pt x="1187" y="1812"/>
                    </a:lnTo>
                    <a:lnTo>
                      <a:pt x="1193" y="1703"/>
                    </a:lnTo>
                    <a:lnTo>
                      <a:pt x="1239" y="1658"/>
                    </a:lnTo>
                    <a:lnTo>
                      <a:pt x="1301" y="1623"/>
                    </a:lnTo>
                    <a:lnTo>
                      <a:pt x="1356" y="1604"/>
                    </a:lnTo>
                    <a:lnTo>
                      <a:pt x="1380" y="1502"/>
                    </a:lnTo>
                    <a:lnTo>
                      <a:pt x="1349" y="1404"/>
                    </a:lnTo>
                    <a:lnTo>
                      <a:pt x="1410" y="1337"/>
                    </a:lnTo>
                    <a:lnTo>
                      <a:pt x="1389" y="1284"/>
                    </a:lnTo>
                    <a:lnTo>
                      <a:pt x="1278" y="1095"/>
                    </a:lnTo>
                    <a:lnTo>
                      <a:pt x="1254" y="1146"/>
                    </a:lnTo>
                    <a:lnTo>
                      <a:pt x="1284" y="1184"/>
                    </a:lnTo>
                    <a:lnTo>
                      <a:pt x="1236" y="1193"/>
                    </a:lnTo>
                    <a:lnTo>
                      <a:pt x="1164" y="1140"/>
                    </a:lnTo>
                    <a:lnTo>
                      <a:pt x="1139" y="1182"/>
                    </a:lnTo>
                    <a:lnTo>
                      <a:pt x="1086" y="1140"/>
                    </a:lnTo>
                    <a:lnTo>
                      <a:pt x="1104" y="1062"/>
                    </a:lnTo>
                    <a:lnTo>
                      <a:pt x="1077" y="1004"/>
                    </a:lnTo>
                    <a:lnTo>
                      <a:pt x="1038" y="966"/>
                    </a:lnTo>
                    <a:lnTo>
                      <a:pt x="1034" y="891"/>
                    </a:lnTo>
                    <a:lnTo>
                      <a:pt x="1016" y="764"/>
                    </a:lnTo>
                    <a:lnTo>
                      <a:pt x="965" y="671"/>
                    </a:lnTo>
                    <a:lnTo>
                      <a:pt x="1001" y="593"/>
                    </a:lnTo>
                    <a:lnTo>
                      <a:pt x="1061" y="522"/>
                    </a:lnTo>
                    <a:lnTo>
                      <a:pt x="1038" y="441"/>
                    </a:lnTo>
                    <a:lnTo>
                      <a:pt x="1008" y="359"/>
                    </a:lnTo>
                    <a:lnTo>
                      <a:pt x="1044" y="245"/>
                    </a:lnTo>
                    <a:lnTo>
                      <a:pt x="999" y="192"/>
                    </a:lnTo>
                    <a:lnTo>
                      <a:pt x="966" y="129"/>
                    </a:lnTo>
                    <a:lnTo>
                      <a:pt x="947" y="56"/>
                    </a:lnTo>
                    <a:lnTo>
                      <a:pt x="1007" y="0"/>
                    </a:lnTo>
                    <a:lnTo>
                      <a:pt x="1089" y="65"/>
                    </a:lnTo>
                    <a:lnTo>
                      <a:pt x="1133" y="114"/>
                    </a:lnTo>
                    <a:lnTo>
                      <a:pt x="1151" y="401"/>
                    </a:lnTo>
                    <a:lnTo>
                      <a:pt x="1217" y="491"/>
                    </a:lnTo>
                    <a:lnTo>
                      <a:pt x="1212" y="554"/>
                    </a:lnTo>
                    <a:lnTo>
                      <a:pt x="1307" y="527"/>
                    </a:lnTo>
                    <a:lnTo>
                      <a:pt x="1379" y="504"/>
                    </a:lnTo>
                    <a:lnTo>
                      <a:pt x="1464" y="491"/>
                    </a:lnTo>
                    <a:lnTo>
                      <a:pt x="1524" y="570"/>
                    </a:lnTo>
                    <a:lnTo>
                      <a:pt x="1673" y="564"/>
                    </a:lnTo>
                    <a:lnTo>
                      <a:pt x="1790" y="576"/>
                    </a:lnTo>
                    <a:lnTo>
                      <a:pt x="1868" y="540"/>
                    </a:lnTo>
                    <a:lnTo>
                      <a:pt x="1889" y="479"/>
                    </a:lnTo>
                    <a:lnTo>
                      <a:pt x="1962" y="443"/>
                    </a:lnTo>
                    <a:lnTo>
                      <a:pt x="2040" y="491"/>
                    </a:lnTo>
                    <a:lnTo>
                      <a:pt x="2153" y="431"/>
                    </a:lnTo>
                    <a:lnTo>
                      <a:pt x="2291" y="408"/>
                    </a:lnTo>
                    <a:lnTo>
                      <a:pt x="2448" y="339"/>
                    </a:lnTo>
                    <a:lnTo>
                      <a:pt x="2531" y="278"/>
                    </a:lnTo>
                    <a:close/>
                  </a:path>
                </a:pathLst>
              </a:custGeom>
              <a:solidFill>
                <a:srgbClr val="00B05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38" name="Freeform 126"/>
              <p:cNvSpPr>
                <a:spLocks/>
              </p:cNvSpPr>
              <p:nvPr/>
            </p:nvSpPr>
            <p:spPr bwMode="auto">
              <a:xfrm>
                <a:off x="3481388" y="4864100"/>
                <a:ext cx="506413" cy="469900"/>
              </a:xfrm>
              <a:custGeom>
                <a:avLst/>
                <a:gdLst/>
                <a:ahLst/>
                <a:cxnLst>
                  <a:cxn ang="0">
                    <a:pos x="1158" y="0"/>
                  </a:cxn>
                  <a:cxn ang="0">
                    <a:pos x="1134" y="111"/>
                  </a:cxn>
                  <a:cxn ang="0">
                    <a:pos x="1029" y="128"/>
                  </a:cxn>
                  <a:cxn ang="0">
                    <a:pos x="861" y="216"/>
                  </a:cxn>
                  <a:cxn ang="0">
                    <a:pos x="870" y="296"/>
                  </a:cxn>
                  <a:cxn ang="0">
                    <a:pos x="819" y="344"/>
                  </a:cxn>
                  <a:cxn ang="0">
                    <a:pos x="728" y="392"/>
                  </a:cxn>
                  <a:cxn ang="0">
                    <a:pos x="593" y="483"/>
                  </a:cxn>
                  <a:cxn ang="0">
                    <a:pos x="522" y="596"/>
                  </a:cxn>
                  <a:cxn ang="0">
                    <a:pos x="416" y="669"/>
                  </a:cxn>
                  <a:cxn ang="0">
                    <a:pos x="341" y="680"/>
                  </a:cxn>
                  <a:cxn ang="0">
                    <a:pos x="257" y="659"/>
                  </a:cxn>
                  <a:cxn ang="0">
                    <a:pos x="137" y="633"/>
                  </a:cxn>
                  <a:cxn ang="0">
                    <a:pos x="20" y="605"/>
                  </a:cxn>
                  <a:cxn ang="0">
                    <a:pos x="0" y="693"/>
                  </a:cxn>
                  <a:cxn ang="0">
                    <a:pos x="66" y="789"/>
                  </a:cxn>
                  <a:cxn ang="0">
                    <a:pos x="156" y="873"/>
                  </a:cxn>
                  <a:cxn ang="0">
                    <a:pos x="192" y="957"/>
                  </a:cxn>
                  <a:cxn ang="0">
                    <a:pos x="252" y="1077"/>
                  </a:cxn>
                  <a:cxn ang="0">
                    <a:pos x="348" y="1131"/>
                  </a:cxn>
                  <a:cxn ang="0">
                    <a:pos x="462" y="1191"/>
                  </a:cxn>
                  <a:cxn ang="0">
                    <a:pos x="486" y="1275"/>
                  </a:cxn>
                  <a:cxn ang="0">
                    <a:pos x="540" y="1299"/>
                  </a:cxn>
                  <a:cxn ang="0">
                    <a:pos x="582" y="1371"/>
                  </a:cxn>
                  <a:cxn ang="0">
                    <a:pos x="582" y="1461"/>
                  </a:cxn>
                  <a:cxn ang="0">
                    <a:pos x="630" y="1545"/>
                  </a:cxn>
                  <a:cxn ang="0">
                    <a:pos x="744" y="1539"/>
                  </a:cxn>
                  <a:cxn ang="0">
                    <a:pos x="846" y="1581"/>
                  </a:cxn>
                  <a:cxn ang="0">
                    <a:pos x="912" y="1671"/>
                  </a:cxn>
                  <a:cxn ang="0">
                    <a:pos x="1050" y="1671"/>
                  </a:cxn>
                  <a:cxn ang="0">
                    <a:pos x="1164" y="1731"/>
                  </a:cxn>
                  <a:cxn ang="0">
                    <a:pos x="1272" y="1725"/>
                  </a:cxn>
                  <a:cxn ang="0">
                    <a:pos x="1418" y="1736"/>
                  </a:cxn>
                  <a:cxn ang="0">
                    <a:pos x="1634" y="1529"/>
                  </a:cxn>
                  <a:cxn ang="0">
                    <a:pos x="1652" y="1418"/>
                  </a:cxn>
                  <a:cxn ang="0">
                    <a:pos x="1644" y="1334"/>
                  </a:cxn>
                  <a:cxn ang="0">
                    <a:pos x="1736" y="1241"/>
                  </a:cxn>
                  <a:cxn ang="0">
                    <a:pos x="1817" y="1173"/>
                  </a:cxn>
                  <a:cxn ang="0">
                    <a:pos x="1761" y="1059"/>
                  </a:cxn>
                  <a:cxn ang="0">
                    <a:pos x="1761" y="908"/>
                  </a:cxn>
                  <a:cxn ang="0">
                    <a:pos x="1826" y="795"/>
                  </a:cxn>
                  <a:cxn ang="0">
                    <a:pos x="1826" y="669"/>
                  </a:cxn>
                  <a:cxn ang="0">
                    <a:pos x="1844" y="491"/>
                  </a:cxn>
                  <a:cxn ang="0">
                    <a:pos x="1817" y="369"/>
                  </a:cxn>
                  <a:cxn ang="0">
                    <a:pos x="1703" y="342"/>
                  </a:cxn>
                  <a:cxn ang="0">
                    <a:pos x="1608" y="305"/>
                  </a:cxn>
                  <a:cxn ang="0">
                    <a:pos x="1463" y="197"/>
                  </a:cxn>
                  <a:cxn ang="0">
                    <a:pos x="1400" y="176"/>
                  </a:cxn>
                  <a:cxn ang="0">
                    <a:pos x="1287" y="165"/>
                  </a:cxn>
                  <a:cxn ang="0">
                    <a:pos x="1214" y="114"/>
                  </a:cxn>
                  <a:cxn ang="0">
                    <a:pos x="1158" y="0"/>
                  </a:cxn>
                </a:cxnLst>
                <a:rect l="0" t="0" r="r" b="b"/>
                <a:pathLst>
                  <a:path w="1844" h="1736">
                    <a:moveTo>
                      <a:pt x="1158" y="0"/>
                    </a:moveTo>
                    <a:lnTo>
                      <a:pt x="1134" y="111"/>
                    </a:lnTo>
                    <a:lnTo>
                      <a:pt x="1029" y="128"/>
                    </a:lnTo>
                    <a:lnTo>
                      <a:pt x="861" y="216"/>
                    </a:lnTo>
                    <a:lnTo>
                      <a:pt x="870" y="296"/>
                    </a:lnTo>
                    <a:lnTo>
                      <a:pt x="819" y="344"/>
                    </a:lnTo>
                    <a:lnTo>
                      <a:pt x="728" y="392"/>
                    </a:lnTo>
                    <a:lnTo>
                      <a:pt x="593" y="483"/>
                    </a:lnTo>
                    <a:lnTo>
                      <a:pt x="522" y="596"/>
                    </a:lnTo>
                    <a:lnTo>
                      <a:pt x="416" y="669"/>
                    </a:lnTo>
                    <a:lnTo>
                      <a:pt x="341" y="680"/>
                    </a:lnTo>
                    <a:lnTo>
                      <a:pt x="257" y="659"/>
                    </a:lnTo>
                    <a:lnTo>
                      <a:pt x="137" y="633"/>
                    </a:lnTo>
                    <a:lnTo>
                      <a:pt x="20" y="605"/>
                    </a:lnTo>
                    <a:lnTo>
                      <a:pt x="0" y="693"/>
                    </a:lnTo>
                    <a:lnTo>
                      <a:pt x="66" y="789"/>
                    </a:lnTo>
                    <a:lnTo>
                      <a:pt x="156" y="873"/>
                    </a:lnTo>
                    <a:lnTo>
                      <a:pt x="192" y="957"/>
                    </a:lnTo>
                    <a:lnTo>
                      <a:pt x="252" y="1077"/>
                    </a:lnTo>
                    <a:lnTo>
                      <a:pt x="348" y="1131"/>
                    </a:lnTo>
                    <a:lnTo>
                      <a:pt x="462" y="1191"/>
                    </a:lnTo>
                    <a:lnTo>
                      <a:pt x="486" y="1275"/>
                    </a:lnTo>
                    <a:lnTo>
                      <a:pt x="540" y="1299"/>
                    </a:lnTo>
                    <a:lnTo>
                      <a:pt x="582" y="1371"/>
                    </a:lnTo>
                    <a:lnTo>
                      <a:pt x="582" y="1461"/>
                    </a:lnTo>
                    <a:lnTo>
                      <a:pt x="630" y="1545"/>
                    </a:lnTo>
                    <a:lnTo>
                      <a:pt x="744" y="1539"/>
                    </a:lnTo>
                    <a:lnTo>
                      <a:pt x="846" y="1581"/>
                    </a:lnTo>
                    <a:lnTo>
                      <a:pt x="912" y="1671"/>
                    </a:lnTo>
                    <a:lnTo>
                      <a:pt x="1050" y="1671"/>
                    </a:lnTo>
                    <a:lnTo>
                      <a:pt x="1164" y="1731"/>
                    </a:lnTo>
                    <a:lnTo>
                      <a:pt x="1272" y="1725"/>
                    </a:lnTo>
                    <a:lnTo>
                      <a:pt x="1418" y="1736"/>
                    </a:lnTo>
                    <a:lnTo>
                      <a:pt x="1634" y="1529"/>
                    </a:lnTo>
                    <a:lnTo>
                      <a:pt x="1652" y="1418"/>
                    </a:lnTo>
                    <a:lnTo>
                      <a:pt x="1644" y="1334"/>
                    </a:lnTo>
                    <a:lnTo>
                      <a:pt x="1736" y="1241"/>
                    </a:lnTo>
                    <a:lnTo>
                      <a:pt x="1817" y="1173"/>
                    </a:lnTo>
                    <a:lnTo>
                      <a:pt x="1761" y="1059"/>
                    </a:lnTo>
                    <a:lnTo>
                      <a:pt x="1761" y="908"/>
                    </a:lnTo>
                    <a:lnTo>
                      <a:pt x="1826" y="795"/>
                    </a:lnTo>
                    <a:lnTo>
                      <a:pt x="1826" y="669"/>
                    </a:lnTo>
                    <a:lnTo>
                      <a:pt x="1844" y="491"/>
                    </a:lnTo>
                    <a:lnTo>
                      <a:pt x="1817" y="369"/>
                    </a:lnTo>
                    <a:lnTo>
                      <a:pt x="1703" y="342"/>
                    </a:lnTo>
                    <a:lnTo>
                      <a:pt x="1608" y="305"/>
                    </a:lnTo>
                    <a:lnTo>
                      <a:pt x="1463" y="197"/>
                    </a:lnTo>
                    <a:lnTo>
                      <a:pt x="1400" y="176"/>
                    </a:lnTo>
                    <a:lnTo>
                      <a:pt x="1287" y="165"/>
                    </a:lnTo>
                    <a:lnTo>
                      <a:pt x="1214" y="114"/>
                    </a:lnTo>
                    <a:lnTo>
                      <a:pt x="1158"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39" name="Freeform 127"/>
              <p:cNvSpPr>
                <a:spLocks/>
              </p:cNvSpPr>
              <p:nvPr/>
            </p:nvSpPr>
            <p:spPr bwMode="auto">
              <a:xfrm>
                <a:off x="3143250" y="5013325"/>
                <a:ext cx="588963" cy="611188"/>
              </a:xfrm>
              <a:custGeom>
                <a:avLst/>
                <a:gdLst/>
                <a:ahLst/>
                <a:cxnLst>
                  <a:cxn ang="0">
                    <a:pos x="264" y="156"/>
                  </a:cxn>
                  <a:cxn ang="0">
                    <a:pos x="840" y="59"/>
                  </a:cxn>
                  <a:cxn ang="0">
                    <a:pos x="912" y="6"/>
                  </a:cxn>
                  <a:cxn ang="0">
                    <a:pos x="1010" y="0"/>
                  </a:cxn>
                  <a:cxn ang="0">
                    <a:pos x="1155" y="6"/>
                  </a:cxn>
                  <a:cxn ang="0">
                    <a:pos x="1256" y="54"/>
                  </a:cxn>
                  <a:cxn ang="0">
                    <a:pos x="1236" y="144"/>
                  </a:cxn>
                  <a:cxn ang="0">
                    <a:pos x="1301" y="239"/>
                  </a:cxn>
                  <a:cxn ang="0">
                    <a:pos x="1394" y="326"/>
                  </a:cxn>
                  <a:cxn ang="0">
                    <a:pos x="1434" y="419"/>
                  </a:cxn>
                  <a:cxn ang="0">
                    <a:pos x="1488" y="527"/>
                  </a:cxn>
                  <a:cxn ang="0">
                    <a:pos x="1589" y="584"/>
                  </a:cxn>
                  <a:cxn ang="0">
                    <a:pos x="1697" y="641"/>
                  </a:cxn>
                  <a:cxn ang="0">
                    <a:pos x="1722" y="725"/>
                  </a:cxn>
                  <a:cxn ang="0">
                    <a:pos x="1778" y="750"/>
                  </a:cxn>
                  <a:cxn ang="0">
                    <a:pos x="1818" y="825"/>
                  </a:cxn>
                  <a:cxn ang="0">
                    <a:pos x="1818" y="914"/>
                  </a:cxn>
                  <a:cxn ang="0">
                    <a:pos x="1865" y="995"/>
                  </a:cxn>
                  <a:cxn ang="0">
                    <a:pos x="1982" y="992"/>
                  </a:cxn>
                  <a:cxn ang="0">
                    <a:pos x="2082" y="1032"/>
                  </a:cxn>
                  <a:cxn ang="0">
                    <a:pos x="2148" y="1121"/>
                  </a:cxn>
                  <a:cxn ang="0">
                    <a:pos x="2088" y="1218"/>
                  </a:cxn>
                  <a:cxn ang="0">
                    <a:pos x="1938" y="1224"/>
                  </a:cxn>
                  <a:cxn ang="0">
                    <a:pos x="1860" y="1296"/>
                  </a:cxn>
                  <a:cxn ang="0">
                    <a:pos x="1794" y="1386"/>
                  </a:cxn>
                  <a:cxn ang="0">
                    <a:pos x="1704" y="1434"/>
                  </a:cxn>
                  <a:cxn ang="0">
                    <a:pos x="1626" y="1470"/>
                  </a:cxn>
                  <a:cxn ang="0">
                    <a:pos x="1596" y="1548"/>
                  </a:cxn>
                  <a:cxn ang="0">
                    <a:pos x="1584" y="1632"/>
                  </a:cxn>
                  <a:cxn ang="0">
                    <a:pos x="1476" y="1698"/>
                  </a:cxn>
                  <a:cxn ang="0">
                    <a:pos x="1350" y="1710"/>
                  </a:cxn>
                  <a:cxn ang="0">
                    <a:pos x="1326" y="1836"/>
                  </a:cxn>
                  <a:cxn ang="0">
                    <a:pos x="1290" y="1932"/>
                  </a:cxn>
                  <a:cxn ang="0">
                    <a:pos x="1182" y="1992"/>
                  </a:cxn>
                  <a:cxn ang="0">
                    <a:pos x="1050" y="1992"/>
                  </a:cxn>
                  <a:cxn ang="0">
                    <a:pos x="906" y="1956"/>
                  </a:cxn>
                  <a:cxn ang="0">
                    <a:pos x="774" y="1872"/>
                  </a:cxn>
                  <a:cxn ang="0">
                    <a:pos x="684" y="1890"/>
                  </a:cxn>
                  <a:cxn ang="0">
                    <a:pos x="642" y="2010"/>
                  </a:cxn>
                  <a:cxn ang="0">
                    <a:pos x="576" y="2088"/>
                  </a:cxn>
                  <a:cxn ang="0">
                    <a:pos x="426" y="2214"/>
                  </a:cxn>
                  <a:cxn ang="0">
                    <a:pos x="288" y="2250"/>
                  </a:cxn>
                  <a:cxn ang="0">
                    <a:pos x="216" y="2226"/>
                  </a:cxn>
                  <a:cxn ang="0">
                    <a:pos x="138" y="2190"/>
                  </a:cxn>
                  <a:cxn ang="0">
                    <a:pos x="186" y="2106"/>
                  </a:cxn>
                  <a:cxn ang="0">
                    <a:pos x="192" y="1992"/>
                  </a:cxn>
                  <a:cxn ang="0">
                    <a:pos x="180" y="1878"/>
                  </a:cxn>
                  <a:cxn ang="0">
                    <a:pos x="78" y="1800"/>
                  </a:cxn>
                  <a:cxn ang="0">
                    <a:pos x="24" y="1680"/>
                  </a:cxn>
                  <a:cxn ang="0">
                    <a:pos x="0" y="1074"/>
                  </a:cxn>
                  <a:cxn ang="0">
                    <a:pos x="246" y="1080"/>
                  </a:cxn>
                  <a:cxn ang="0">
                    <a:pos x="264" y="156"/>
                  </a:cxn>
                </a:cxnLst>
                <a:rect l="0" t="0" r="r" b="b"/>
                <a:pathLst>
                  <a:path w="2148" h="2250">
                    <a:moveTo>
                      <a:pt x="264" y="156"/>
                    </a:moveTo>
                    <a:lnTo>
                      <a:pt x="840" y="59"/>
                    </a:lnTo>
                    <a:lnTo>
                      <a:pt x="912" y="6"/>
                    </a:lnTo>
                    <a:lnTo>
                      <a:pt x="1010" y="0"/>
                    </a:lnTo>
                    <a:lnTo>
                      <a:pt x="1155" y="6"/>
                    </a:lnTo>
                    <a:lnTo>
                      <a:pt x="1256" y="54"/>
                    </a:lnTo>
                    <a:lnTo>
                      <a:pt x="1236" y="144"/>
                    </a:lnTo>
                    <a:lnTo>
                      <a:pt x="1301" y="239"/>
                    </a:lnTo>
                    <a:lnTo>
                      <a:pt x="1394" y="326"/>
                    </a:lnTo>
                    <a:lnTo>
                      <a:pt x="1434" y="419"/>
                    </a:lnTo>
                    <a:lnTo>
                      <a:pt x="1488" y="527"/>
                    </a:lnTo>
                    <a:lnTo>
                      <a:pt x="1589" y="584"/>
                    </a:lnTo>
                    <a:lnTo>
                      <a:pt x="1697" y="641"/>
                    </a:lnTo>
                    <a:lnTo>
                      <a:pt x="1722" y="725"/>
                    </a:lnTo>
                    <a:lnTo>
                      <a:pt x="1778" y="750"/>
                    </a:lnTo>
                    <a:lnTo>
                      <a:pt x="1818" y="825"/>
                    </a:lnTo>
                    <a:lnTo>
                      <a:pt x="1818" y="914"/>
                    </a:lnTo>
                    <a:lnTo>
                      <a:pt x="1865" y="995"/>
                    </a:lnTo>
                    <a:lnTo>
                      <a:pt x="1982" y="992"/>
                    </a:lnTo>
                    <a:lnTo>
                      <a:pt x="2082" y="1032"/>
                    </a:lnTo>
                    <a:lnTo>
                      <a:pt x="2148" y="1121"/>
                    </a:lnTo>
                    <a:lnTo>
                      <a:pt x="2088" y="1218"/>
                    </a:lnTo>
                    <a:lnTo>
                      <a:pt x="1938" y="1224"/>
                    </a:lnTo>
                    <a:lnTo>
                      <a:pt x="1860" y="1296"/>
                    </a:lnTo>
                    <a:lnTo>
                      <a:pt x="1794" y="1386"/>
                    </a:lnTo>
                    <a:lnTo>
                      <a:pt x="1704" y="1434"/>
                    </a:lnTo>
                    <a:lnTo>
                      <a:pt x="1626" y="1470"/>
                    </a:lnTo>
                    <a:lnTo>
                      <a:pt x="1596" y="1548"/>
                    </a:lnTo>
                    <a:lnTo>
                      <a:pt x="1584" y="1632"/>
                    </a:lnTo>
                    <a:lnTo>
                      <a:pt x="1476" y="1698"/>
                    </a:lnTo>
                    <a:lnTo>
                      <a:pt x="1350" y="1710"/>
                    </a:lnTo>
                    <a:lnTo>
                      <a:pt x="1326" y="1836"/>
                    </a:lnTo>
                    <a:lnTo>
                      <a:pt x="1290" y="1932"/>
                    </a:lnTo>
                    <a:lnTo>
                      <a:pt x="1182" y="1992"/>
                    </a:lnTo>
                    <a:lnTo>
                      <a:pt x="1050" y="1992"/>
                    </a:lnTo>
                    <a:lnTo>
                      <a:pt x="906" y="1956"/>
                    </a:lnTo>
                    <a:lnTo>
                      <a:pt x="774" y="1872"/>
                    </a:lnTo>
                    <a:lnTo>
                      <a:pt x="684" y="1890"/>
                    </a:lnTo>
                    <a:lnTo>
                      <a:pt x="642" y="2010"/>
                    </a:lnTo>
                    <a:lnTo>
                      <a:pt x="576" y="2088"/>
                    </a:lnTo>
                    <a:lnTo>
                      <a:pt x="426" y="2214"/>
                    </a:lnTo>
                    <a:lnTo>
                      <a:pt x="288" y="2250"/>
                    </a:lnTo>
                    <a:lnTo>
                      <a:pt x="216" y="2226"/>
                    </a:lnTo>
                    <a:lnTo>
                      <a:pt x="138" y="2190"/>
                    </a:lnTo>
                    <a:lnTo>
                      <a:pt x="186" y="2106"/>
                    </a:lnTo>
                    <a:lnTo>
                      <a:pt x="192" y="1992"/>
                    </a:lnTo>
                    <a:lnTo>
                      <a:pt x="180" y="1878"/>
                    </a:lnTo>
                    <a:lnTo>
                      <a:pt x="78" y="1800"/>
                    </a:lnTo>
                    <a:lnTo>
                      <a:pt x="24" y="1680"/>
                    </a:lnTo>
                    <a:lnTo>
                      <a:pt x="0" y="1074"/>
                    </a:lnTo>
                    <a:lnTo>
                      <a:pt x="246" y="1080"/>
                    </a:lnTo>
                    <a:lnTo>
                      <a:pt x="264" y="156"/>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43" name="Freeform 128"/>
              <p:cNvSpPr>
                <a:spLocks/>
              </p:cNvSpPr>
              <p:nvPr/>
            </p:nvSpPr>
            <p:spPr bwMode="auto">
              <a:xfrm>
                <a:off x="2611438" y="4986338"/>
                <a:ext cx="604838" cy="749300"/>
              </a:xfrm>
              <a:custGeom>
                <a:avLst/>
                <a:gdLst/>
                <a:ahLst/>
                <a:cxnLst>
                  <a:cxn ang="0">
                    <a:pos x="9" y="45"/>
                  </a:cxn>
                  <a:cxn ang="0">
                    <a:pos x="180" y="66"/>
                  </a:cxn>
                  <a:cxn ang="0">
                    <a:pos x="299" y="0"/>
                  </a:cxn>
                  <a:cxn ang="0">
                    <a:pos x="420" y="14"/>
                  </a:cxn>
                  <a:cxn ang="0">
                    <a:pos x="564" y="113"/>
                  </a:cxn>
                  <a:cxn ang="0">
                    <a:pos x="675" y="89"/>
                  </a:cxn>
                  <a:cxn ang="0">
                    <a:pos x="1554" y="74"/>
                  </a:cxn>
                  <a:cxn ang="0">
                    <a:pos x="1670" y="179"/>
                  </a:cxn>
                  <a:cxn ang="0">
                    <a:pos x="1929" y="197"/>
                  </a:cxn>
                  <a:cxn ang="0">
                    <a:pos x="2201" y="255"/>
                  </a:cxn>
                  <a:cxn ang="0">
                    <a:pos x="2184" y="1178"/>
                  </a:cxn>
                  <a:cxn ang="0">
                    <a:pos x="1937" y="1175"/>
                  </a:cxn>
                  <a:cxn ang="0">
                    <a:pos x="1961" y="1781"/>
                  </a:cxn>
                  <a:cxn ang="0">
                    <a:pos x="1962" y="2685"/>
                  </a:cxn>
                  <a:cxn ang="0">
                    <a:pos x="1923" y="2684"/>
                  </a:cxn>
                  <a:cxn ang="0">
                    <a:pos x="1473" y="2685"/>
                  </a:cxn>
                  <a:cxn ang="0">
                    <a:pos x="1352" y="2535"/>
                  </a:cxn>
                  <a:cxn ang="0">
                    <a:pos x="1176" y="2769"/>
                  </a:cxn>
                  <a:cxn ang="0">
                    <a:pos x="1074" y="2691"/>
                  </a:cxn>
                  <a:cxn ang="0">
                    <a:pos x="972" y="2553"/>
                  </a:cxn>
                  <a:cxn ang="0">
                    <a:pos x="852" y="2355"/>
                  </a:cxn>
                  <a:cxn ang="0">
                    <a:pos x="852" y="2235"/>
                  </a:cxn>
                  <a:cxn ang="0">
                    <a:pos x="810" y="2151"/>
                  </a:cxn>
                  <a:cxn ang="0">
                    <a:pos x="774" y="2031"/>
                  </a:cxn>
                  <a:cxn ang="0">
                    <a:pos x="780" y="1875"/>
                  </a:cxn>
                  <a:cxn ang="0">
                    <a:pos x="696" y="1743"/>
                  </a:cxn>
                  <a:cxn ang="0">
                    <a:pos x="696" y="1587"/>
                  </a:cxn>
                  <a:cxn ang="0">
                    <a:pos x="660" y="1437"/>
                  </a:cxn>
                  <a:cxn ang="0">
                    <a:pos x="702" y="1329"/>
                  </a:cxn>
                  <a:cxn ang="0">
                    <a:pos x="648" y="1251"/>
                  </a:cxn>
                  <a:cxn ang="0">
                    <a:pos x="564" y="1143"/>
                  </a:cxn>
                  <a:cxn ang="0">
                    <a:pos x="414" y="939"/>
                  </a:cxn>
                  <a:cxn ang="0">
                    <a:pos x="402" y="807"/>
                  </a:cxn>
                  <a:cxn ang="0">
                    <a:pos x="264" y="603"/>
                  </a:cxn>
                  <a:cxn ang="0">
                    <a:pos x="198" y="441"/>
                  </a:cxn>
                  <a:cxn ang="0">
                    <a:pos x="96" y="375"/>
                  </a:cxn>
                  <a:cxn ang="0">
                    <a:pos x="12" y="261"/>
                  </a:cxn>
                  <a:cxn ang="0">
                    <a:pos x="0" y="171"/>
                  </a:cxn>
                  <a:cxn ang="0">
                    <a:pos x="9" y="45"/>
                  </a:cxn>
                </a:cxnLst>
                <a:rect l="0" t="0" r="r" b="b"/>
                <a:pathLst>
                  <a:path w="2201" h="2769">
                    <a:moveTo>
                      <a:pt x="9" y="45"/>
                    </a:moveTo>
                    <a:lnTo>
                      <a:pt x="180" y="66"/>
                    </a:lnTo>
                    <a:lnTo>
                      <a:pt x="299" y="0"/>
                    </a:lnTo>
                    <a:lnTo>
                      <a:pt x="420" y="14"/>
                    </a:lnTo>
                    <a:lnTo>
                      <a:pt x="564" y="113"/>
                    </a:lnTo>
                    <a:lnTo>
                      <a:pt x="675" y="89"/>
                    </a:lnTo>
                    <a:lnTo>
                      <a:pt x="1554" y="74"/>
                    </a:lnTo>
                    <a:lnTo>
                      <a:pt x="1670" y="179"/>
                    </a:lnTo>
                    <a:lnTo>
                      <a:pt x="1929" y="197"/>
                    </a:lnTo>
                    <a:lnTo>
                      <a:pt x="2201" y="255"/>
                    </a:lnTo>
                    <a:lnTo>
                      <a:pt x="2184" y="1178"/>
                    </a:lnTo>
                    <a:lnTo>
                      <a:pt x="1937" y="1175"/>
                    </a:lnTo>
                    <a:lnTo>
                      <a:pt x="1961" y="1781"/>
                    </a:lnTo>
                    <a:lnTo>
                      <a:pt x="1962" y="2685"/>
                    </a:lnTo>
                    <a:lnTo>
                      <a:pt x="1923" y="2684"/>
                    </a:lnTo>
                    <a:lnTo>
                      <a:pt x="1473" y="2685"/>
                    </a:lnTo>
                    <a:lnTo>
                      <a:pt x="1352" y="2535"/>
                    </a:lnTo>
                    <a:lnTo>
                      <a:pt x="1176" y="2769"/>
                    </a:lnTo>
                    <a:lnTo>
                      <a:pt x="1074" y="2691"/>
                    </a:lnTo>
                    <a:lnTo>
                      <a:pt x="972" y="2553"/>
                    </a:lnTo>
                    <a:lnTo>
                      <a:pt x="852" y="2355"/>
                    </a:lnTo>
                    <a:lnTo>
                      <a:pt x="852" y="2235"/>
                    </a:lnTo>
                    <a:lnTo>
                      <a:pt x="810" y="2151"/>
                    </a:lnTo>
                    <a:lnTo>
                      <a:pt x="774" y="2031"/>
                    </a:lnTo>
                    <a:lnTo>
                      <a:pt x="780" y="1875"/>
                    </a:lnTo>
                    <a:lnTo>
                      <a:pt x="696" y="1743"/>
                    </a:lnTo>
                    <a:lnTo>
                      <a:pt x="696" y="1587"/>
                    </a:lnTo>
                    <a:lnTo>
                      <a:pt x="660" y="1437"/>
                    </a:lnTo>
                    <a:lnTo>
                      <a:pt x="702" y="1329"/>
                    </a:lnTo>
                    <a:lnTo>
                      <a:pt x="648" y="1251"/>
                    </a:lnTo>
                    <a:lnTo>
                      <a:pt x="564" y="1143"/>
                    </a:lnTo>
                    <a:lnTo>
                      <a:pt x="414" y="939"/>
                    </a:lnTo>
                    <a:lnTo>
                      <a:pt x="402" y="807"/>
                    </a:lnTo>
                    <a:lnTo>
                      <a:pt x="264" y="603"/>
                    </a:lnTo>
                    <a:lnTo>
                      <a:pt x="198" y="441"/>
                    </a:lnTo>
                    <a:lnTo>
                      <a:pt x="96" y="375"/>
                    </a:lnTo>
                    <a:lnTo>
                      <a:pt x="12" y="261"/>
                    </a:lnTo>
                    <a:lnTo>
                      <a:pt x="0" y="171"/>
                    </a:lnTo>
                    <a:lnTo>
                      <a:pt x="9" y="45"/>
                    </a:lnTo>
                    <a:close/>
                  </a:path>
                </a:pathLst>
              </a:custGeom>
              <a:solidFill>
                <a:srgbClr val="FF000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44" name="Freeform 129"/>
              <p:cNvSpPr>
                <a:spLocks/>
              </p:cNvSpPr>
              <p:nvPr/>
            </p:nvSpPr>
            <p:spPr bwMode="auto">
              <a:xfrm>
                <a:off x="2935288" y="5316538"/>
                <a:ext cx="1003300" cy="809625"/>
              </a:xfrm>
              <a:custGeom>
                <a:avLst/>
                <a:gdLst/>
                <a:ahLst/>
                <a:cxnLst>
                  <a:cxn ang="0">
                    <a:pos x="174" y="1312"/>
                  </a:cxn>
                  <a:cxn ang="0">
                    <a:pos x="784" y="1464"/>
                  </a:cxn>
                  <a:cxn ang="0">
                    <a:pos x="838" y="680"/>
                  </a:cxn>
                  <a:cxn ang="0">
                    <a:pos x="952" y="866"/>
                  </a:cxn>
                  <a:cxn ang="0">
                    <a:pos x="898" y="1068"/>
                  </a:cxn>
                  <a:cxn ang="0">
                    <a:pos x="1048" y="1127"/>
                  </a:cxn>
                  <a:cxn ang="0">
                    <a:pos x="1341" y="960"/>
                  </a:cxn>
                  <a:cxn ang="0">
                    <a:pos x="1443" y="768"/>
                  </a:cxn>
                  <a:cxn ang="0">
                    <a:pos x="1669" y="836"/>
                  </a:cxn>
                  <a:cxn ang="0">
                    <a:pos x="1942" y="870"/>
                  </a:cxn>
                  <a:cxn ang="0">
                    <a:pos x="2088" y="710"/>
                  </a:cxn>
                  <a:cxn ang="0">
                    <a:pos x="2236" y="576"/>
                  </a:cxn>
                  <a:cxn ang="0">
                    <a:pos x="2358" y="423"/>
                  </a:cxn>
                  <a:cxn ang="0">
                    <a:pos x="2473" y="308"/>
                  </a:cxn>
                  <a:cxn ang="0">
                    <a:pos x="2620" y="173"/>
                  </a:cxn>
                  <a:cxn ang="0">
                    <a:pos x="2847" y="95"/>
                  </a:cxn>
                  <a:cxn ang="0">
                    <a:pos x="3043" y="0"/>
                  </a:cxn>
                  <a:cxn ang="0">
                    <a:pos x="3258" y="54"/>
                  </a:cxn>
                  <a:cxn ang="0">
                    <a:pos x="3384" y="222"/>
                  </a:cxn>
                  <a:cxn ang="0">
                    <a:pos x="3484" y="480"/>
                  </a:cxn>
                  <a:cxn ang="0">
                    <a:pos x="3474" y="726"/>
                  </a:cxn>
                  <a:cxn ang="0">
                    <a:pos x="3480" y="996"/>
                  </a:cxn>
                  <a:cxn ang="0">
                    <a:pos x="3511" y="1161"/>
                  </a:cxn>
                  <a:cxn ang="0">
                    <a:pos x="3658" y="1164"/>
                  </a:cxn>
                  <a:cxn ang="0">
                    <a:pos x="3586" y="1374"/>
                  </a:cxn>
                  <a:cxn ang="0">
                    <a:pos x="3394" y="1620"/>
                  </a:cxn>
                  <a:cxn ang="0">
                    <a:pos x="3022" y="2112"/>
                  </a:cxn>
                  <a:cxn ang="0">
                    <a:pos x="2758" y="2328"/>
                  </a:cxn>
                  <a:cxn ang="0">
                    <a:pos x="2500" y="2586"/>
                  </a:cxn>
                  <a:cxn ang="0">
                    <a:pos x="2260" y="2718"/>
                  </a:cxn>
                  <a:cxn ang="0">
                    <a:pos x="2086" y="2724"/>
                  </a:cxn>
                  <a:cxn ang="0">
                    <a:pos x="1846" y="2796"/>
                  </a:cxn>
                  <a:cxn ang="0">
                    <a:pos x="1660" y="2832"/>
                  </a:cxn>
                  <a:cxn ang="0">
                    <a:pos x="1450" y="2832"/>
                  </a:cxn>
                  <a:cxn ang="0">
                    <a:pos x="1282" y="2814"/>
                  </a:cxn>
                  <a:cxn ang="0">
                    <a:pos x="1066" y="2892"/>
                  </a:cxn>
                  <a:cxn ang="0">
                    <a:pos x="766" y="2988"/>
                  </a:cxn>
                  <a:cxn ang="0">
                    <a:pos x="622" y="2886"/>
                  </a:cxn>
                  <a:cxn ang="0">
                    <a:pos x="472" y="2844"/>
                  </a:cxn>
                  <a:cxn ang="0">
                    <a:pos x="430" y="2724"/>
                  </a:cxn>
                  <a:cxn ang="0">
                    <a:pos x="334" y="2580"/>
                  </a:cxn>
                  <a:cxn ang="0">
                    <a:pos x="424" y="2484"/>
                  </a:cxn>
                  <a:cxn ang="0">
                    <a:pos x="400" y="2280"/>
                  </a:cxn>
                  <a:cxn ang="0">
                    <a:pos x="238" y="2028"/>
                  </a:cxn>
                  <a:cxn ang="0">
                    <a:pos x="148" y="1824"/>
                  </a:cxn>
                  <a:cxn ang="0">
                    <a:pos x="0" y="1548"/>
                  </a:cxn>
                </a:cxnLst>
                <a:rect l="0" t="0" r="r" b="b"/>
                <a:pathLst>
                  <a:path w="3658" h="2988">
                    <a:moveTo>
                      <a:pt x="0" y="1548"/>
                    </a:moveTo>
                    <a:lnTo>
                      <a:pt x="174" y="1312"/>
                    </a:lnTo>
                    <a:lnTo>
                      <a:pt x="294" y="1464"/>
                    </a:lnTo>
                    <a:lnTo>
                      <a:pt x="784" y="1464"/>
                    </a:lnTo>
                    <a:lnTo>
                      <a:pt x="784" y="560"/>
                    </a:lnTo>
                    <a:lnTo>
                      <a:pt x="838" y="680"/>
                    </a:lnTo>
                    <a:lnTo>
                      <a:pt x="939" y="756"/>
                    </a:lnTo>
                    <a:lnTo>
                      <a:pt x="952" y="866"/>
                    </a:lnTo>
                    <a:lnTo>
                      <a:pt x="946" y="987"/>
                    </a:lnTo>
                    <a:lnTo>
                      <a:pt x="898" y="1068"/>
                    </a:lnTo>
                    <a:lnTo>
                      <a:pt x="973" y="1103"/>
                    </a:lnTo>
                    <a:lnTo>
                      <a:pt x="1048" y="1127"/>
                    </a:lnTo>
                    <a:lnTo>
                      <a:pt x="1188" y="1092"/>
                    </a:lnTo>
                    <a:lnTo>
                      <a:pt x="1341" y="960"/>
                    </a:lnTo>
                    <a:lnTo>
                      <a:pt x="1402" y="887"/>
                    </a:lnTo>
                    <a:lnTo>
                      <a:pt x="1443" y="768"/>
                    </a:lnTo>
                    <a:lnTo>
                      <a:pt x="1534" y="750"/>
                    </a:lnTo>
                    <a:lnTo>
                      <a:pt x="1669" y="836"/>
                    </a:lnTo>
                    <a:lnTo>
                      <a:pt x="1809" y="870"/>
                    </a:lnTo>
                    <a:lnTo>
                      <a:pt x="1942" y="870"/>
                    </a:lnTo>
                    <a:lnTo>
                      <a:pt x="2050" y="809"/>
                    </a:lnTo>
                    <a:lnTo>
                      <a:pt x="2088" y="710"/>
                    </a:lnTo>
                    <a:lnTo>
                      <a:pt x="2110" y="590"/>
                    </a:lnTo>
                    <a:lnTo>
                      <a:pt x="2236" y="576"/>
                    </a:lnTo>
                    <a:lnTo>
                      <a:pt x="2344" y="510"/>
                    </a:lnTo>
                    <a:lnTo>
                      <a:pt x="2358" y="423"/>
                    </a:lnTo>
                    <a:lnTo>
                      <a:pt x="2388" y="348"/>
                    </a:lnTo>
                    <a:lnTo>
                      <a:pt x="2473" y="308"/>
                    </a:lnTo>
                    <a:lnTo>
                      <a:pt x="2556" y="263"/>
                    </a:lnTo>
                    <a:lnTo>
                      <a:pt x="2620" y="173"/>
                    </a:lnTo>
                    <a:lnTo>
                      <a:pt x="2698" y="102"/>
                    </a:lnTo>
                    <a:lnTo>
                      <a:pt x="2847" y="95"/>
                    </a:lnTo>
                    <a:lnTo>
                      <a:pt x="2908" y="0"/>
                    </a:lnTo>
                    <a:lnTo>
                      <a:pt x="3043" y="0"/>
                    </a:lnTo>
                    <a:lnTo>
                      <a:pt x="3162" y="60"/>
                    </a:lnTo>
                    <a:lnTo>
                      <a:pt x="3258" y="54"/>
                    </a:lnTo>
                    <a:lnTo>
                      <a:pt x="3409" y="65"/>
                    </a:lnTo>
                    <a:lnTo>
                      <a:pt x="3384" y="222"/>
                    </a:lnTo>
                    <a:lnTo>
                      <a:pt x="3409" y="377"/>
                    </a:lnTo>
                    <a:lnTo>
                      <a:pt x="3484" y="480"/>
                    </a:lnTo>
                    <a:lnTo>
                      <a:pt x="3511" y="590"/>
                    </a:lnTo>
                    <a:lnTo>
                      <a:pt x="3474" y="726"/>
                    </a:lnTo>
                    <a:lnTo>
                      <a:pt x="3473" y="886"/>
                    </a:lnTo>
                    <a:lnTo>
                      <a:pt x="3480" y="996"/>
                    </a:lnTo>
                    <a:lnTo>
                      <a:pt x="3460" y="1128"/>
                    </a:lnTo>
                    <a:lnTo>
                      <a:pt x="3511" y="1161"/>
                    </a:lnTo>
                    <a:lnTo>
                      <a:pt x="3555" y="1146"/>
                    </a:lnTo>
                    <a:lnTo>
                      <a:pt x="3658" y="1164"/>
                    </a:lnTo>
                    <a:lnTo>
                      <a:pt x="3622" y="1266"/>
                    </a:lnTo>
                    <a:lnTo>
                      <a:pt x="3586" y="1374"/>
                    </a:lnTo>
                    <a:lnTo>
                      <a:pt x="3532" y="1536"/>
                    </a:lnTo>
                    <a:lnTo>
                      <a:pt x="3394" y="1620"/>
                    </a:lnTo>
                    <a:lnTo>
                      <a:pt x="3190" y="1860"/>
                    </a:lnTo>
                    <a:lnTo>
                      <a:pt x="3022" y="2112"/>
                    </a:lnTo>
                    <a:lnTo>
                      <a:pt x="2866" y="2262"/>
                    </a:lnTo>
                    <a:lnTo>
                      <a:pt x="2758" y="2328"/>
                    </a:lnTo>
                    <a:lnTo>
                      <a:pt x="2662" y="2430"/>
                    </a:lnTo>
                    <a:lnTo>
                      <a:pt x="2500" y="2586"/>
                    </a:lnTo>
                    <a:lnTo>
                      <a:pt x="2398" y="2640"/>
                    </a:lnTo>
                    <a:lnTo>
                      <a:pt x="2260" y="2718"/>
                    </a:lnTo>
                    <a:lnTo>
                      <a:pt x="2176" y="2730"/>
                    </a:lnTo>
                    <a:lnTo>
                      <a:pt x="2086" y="2724"/>
                    </a:lnTo>
                    <a:lnTo>
                      <a:pt x="1960" y="2802"/>
                    </a:lnTo>
                    <a:lnTo>
                      <a:pt x="1846" y="2796"/>
                    </a:lnTo>
                    <a:lnTo>
                      <a:pt x="1786" y="2862"/>
                    </a:lnTo>
                    <a:lnTo>
                      <a:pt x="1660" y="2832"/>
                    </a:lnTo>
                    <a:lnTo>
                      <a:pt x="1540" y="2778"/>
                    </a:lnTo>
                    <a:lnTo>
                      <a:pt x="1450" y="2832"/>
                    </a:lnTo>
                    <a:lnTo>
                      <a:pt x="1366" y="2808"/>
                    </a:lnTo>
                    <a:lnTo>
                      <a:pt x="1282" y="2814"/>
                    </a:lnTo>
                    <a:lnTo>
                      <a:pt x="1162" y="2892"/>
                    </a:lnTo>
                    <a:lnTo>
                      <a:pt x="1066" y="2892"/>
                    </a:lnTo>
                    <a:lnTo>
                      <a:pt x="910" y="2898"/>
                    </a:lnTo>
                    <a:lnTo>
                      <a:pt x="766" y="2988"/>
                    </a:lnTo>
                    <a:lnTo>
                      <a:pt x="706" y="2976"/>
                    </a:lnTo>
                    <a:lnTo>
                      <a:pt x="622" y="2886"/>
                    </a:lnTo>
                    <a:lnTo>
                      <a:pt x="568" y="2868"/>
                    </a:lnTo>
                    <a:lnTo>
                      <a:pt x="472" y="2844"/>
                    </a:lnTo>
                    <a:lnTo>
                      <a:pt x="418" y="2802"/>
                    </a:lnTo>
                    <a:lnTo>
                      <a:pt x="430" y="2724"/>
                    </a:lnTo>
                    <a:lnTo>
                      <a:pt x="406" y="2646"/>
                    </a:lnTo>
                    <a:lnTo>
                      <a:pt x="334" y="2580"/>
                    </a:lnTo>
                    <a:lnTo>
                      <a:pt x="334" y="2502"/>
                    </a:lnTo>
                    <a:lnTo>
                      <a:pt x="424" y="2484"/>
                    </a:lnTo>
                    <a:lnTo>
                      <a:pt x="436" y="2382"/>
                    </a:lnTo>
                    <a:lnTo>
                      <a:pt x="400" y="2280"/>
                    </a:lnTo>
                    <a:lnTo>
                      <a:pt x="292" y="2142"/>
                    </a:lnTo>
                    <a:lnTo>
                      <a:pt x="238" y="2028"/>
                    </a:lnTo>
                    <a:lnTo>
                      <a:pt x="160" y="1932"/>
                    </a:lnTo>
                    <a:lnTo>
                      <a:pt x="148" y="1824"/>
                    </a:lnTo>
                    <a:lnTo>
                      <a:pt x="88" y="1662"/>
                    </a:lnTo>
                    <a:lnTo>
                      <a:pt x="0" y="1548"/>
                    </a:lnTo>
                    <a:close/>
                  </a:path>
                </a:pathLst>
              </a:custGeom>
              <a:solidFill>
                <a:srgbClr val="00B05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288" rtl="0" eaLnBrk="1" fontAlgn="base" latinLnBrk="0" hangingPunct="1">
                  <a:lnSpc>
                    <a:spcPct val="100000"/>
                  </a:lnSpc>
                  <a:spcBef>
                    <a:spcPct val="0"/>
                  </a:spcBef>
                  <a:spcAft>
                    <a:spcPct val="0"/>
                  </a:spcAft>
                  <a:buClrTx/>
                  <a:buSzTx/>
                  <a:buFontTx/>
                  <a:buNone/>
                  <a:tabLst/>
                  <a:defRPr/>
                </a:pPr>
                <a:endParaRPr kumimoji="0" lang="zh-CN" altLang="en-US" sz="1200" b="1" i="0" u="none" strike="noStrike" kern="0" cap="none" spc="0" normalizeH="0" baseline="0" noProof="0" dirty="0">
                  <a:ln>
                    <a:noFill/>
                  </a:ln>
                  <a:solidFill>
                    <a:srgbClr val="000000"/>
                  </a:solidFill>
                  <a:effectLst/>
                  <a:uLnTx/>
                  <a:uFillTx/>
                  <a:latin typeface="Arial" charset="0"/>
                  <a:ea typeface="宋体" panose="02010600030101010101" pitchFamily="2" charset="-122"/>
                  <a:cs typeface="+mn-cs"/>
                </a:endParaRPr>
              </a:p>
            </p:txBody>
          </p:sp>
          <p:sp>
            <p:nvSpPr>
              <p:cNvPr id="145" name="Freeform 130"/>
              <p:cNvSpPr>
                <a:spLocks/>
              </p:cNvSpPr>
              <p:nvPr/>
            </p:nvSpPr>
            <p:spPr bwMode="auto">
              <a:xfrm>
                <a:off x="4603750" y="4679950"/>
                <a:ext cx="512763" cy="903288"/>
              </a:xfrm>
              <a:custGeom>
                <a:avLst/>
                <a:gdLst/>
                <a:ahLst/>
                <a:cxnLst>
                  <a:cxn ang="0">
                    <a:pos x="1552" y="128"/>
                  </a:cxn>
                  <a:cxn ang="0">
                    <a:pos x="1544" y="280"/>
                  </a:cxn>
                  <a:cxn ang="0">
                    <a:pos x="1480" y="360"/>
                  </a:cxn>
                  <a:cxn ang="0">
                    <a:pos x="1408" y="400"/>
                  </a:cxn>
                  <a:cxn ang="0">
                    <a:pos x="1320" y="376"/>
                  </a:cxn>
                  <a:cxn ang="0">
                    <a:pos x="1280" y="440"/>
                  </a:cxn>
                  <a:cxn ang="0">
                    <a:pos x="1336" y="560"/>
                  </a:cxn>
                  <a:cxn ang="0">
                    <a:pos x="1224" y="592"/>
                  </a:cxn>
                  <a:cxn ang="0">
                    <a:pos x="1256" y="688"/>
                  </a:cxn>
                  <a:cxn ang="0">
                    <a:pos x="1152" y="760"/>
                  </a:cxn>
                  <a:cxn ang="0">
                    <a:pos x="1096" y="728"/>
                  </a:cxn>
                  <a:cxn ang="0">
                    <a:pos x="1013" y="814"/>
                  </a:cxn>
                  <a:cxn ang="0">
                    <a:pos x="776" y="936"/>
                  </a:cxn>
                  <a:cxn ang="0">
                    <a:pos x="632" y="976"/>
                  </a:cxn>
                  <a:cxn ang="0">
                    <a:pos x="576" y="1000"/>
                  </a:cxn>
                  <a:cxn ang="0">
                    <a:pos x="489" y="997"/>
                  </a:cxn>
                  <a:cxn ang="0">
                    <a:pos x="424" y="1152"/>
                  </a:cxn>
                  <a:cxn ang="0">
                    <a:pos x="296" y="1336"/>
                  </a:cxn>
                  <a:cxn ang="0">
                    <a:pos x="288" y="1536"/>
                  </a:cxn>
                  <a:cxn ang="0">
                    <a:pos x="336" y="1640"/>
                  </a:cxn>
                  <a:cxn ang="0">
                    <a:pos x="368" y="1808"/>
                  </a:cxn>
                  <a:cxn ang="0">
                    <a:pos x="351" y="1943"/>
                  </a:cxn>
                  <a:cxn ang="0">
                    <a:pos x="232" y="2144"/>
                  </a:cxn>
                  <a:cxn ang="0">
                    <a:pos x="120" y="2280"/>
                  </a:cxn>
                  <a:cxn ang="0">
                    <a:pos x="32" y="2408"/>
                  </a:cxn>
                  <a:cxn ang="0">
                    <a:pos x="0" y="2600"/>
                  </a:cxn>
                  <a:cxn ang="0">
                    <a:pos x="88" y="2760"/>
                  </a:cxn>
                  <a:cxn ang="0">
                    <a:pos x="64" y="2880"/>
                  </a:cxn>
                  <a:cxn ang="0">
                    <a:pos x="48" y="3008"/>
                  </a:cxn>
                  <a:cxn ang="0">
                    <a:pos x="96" y="3088"/>
                  </a:cxn>
                  <a:cxn ang="0">
                    <a:pos x="112" y="3184"/>
                  </a:cxn>
                  <a:cxn ang="0">
                    <a:pos x="256" y="3240"/>
                  </a:cxn>
                  <a:cxn ang="0">
                    <a:pos x="344" y="3328"/>
                  </a:cxn>
                  <a:cxn ang="0">
                    <a:pos x="504" y="3264"/>
                  </a:cxn>
                  <a:cxn ang="0">
                    <a:pos x="654" y="3225"/>
                  </a:cxn>
                  <a:cxn ang="0">
                    <a:pos x="792" y="3184"/>
                  </a:cxn>
                  <a:cxn ang="0">
                    <a:pos x="848" y="3040"/>
                  </a:cxn>
                  <a:cxn ang="0">
                    <a:pos x="952" y="2904"/>
                  </a:cxn>
                  <a:cxn ang="0">
                    <a:pos x="1068" y="2523"/>
                  </a:cxn>
                  <a:cxn ang="0">
                    <a:pos x="1272" y="2088"/>
                  </a:cxn>
                  <a:cxn ang="0">
                    <a:pos x="1416" y="1800"/>
                  </a:cxn>
                  <a:cxn ang="0">
                    <a:pos x="1536" y="1568"/>
                  </a:cxn>
                  <a:cxn ang="0">
                    <a:pos x="1544" y="1368"/>
                  </a:cxn>
                  <a:cxn ang="0">
                    <a:pos x="1584" y="1280"/>
                  </a:cxn>
                  <a:cxn ang="0">
                    <a:pos x="1656" y="1168"/>
                  </a:cxn>
                  <a:cxn ang="0">
                    <a:pos x="1688" y="1096"/>
                  </a:cxn>
                  <a:cxn ang="0">
                    <a:pos x="1620" y="967"/>
                  </a:cxn>
                  <a:cxn ang="0">
                    <a:pos x="1632" y="896"/>
                  </a:cxn>
                  <a:cxn ang="0">
                    <a:pos x="1704" y="864"/>
                  </a:cxn>
                  <a:cxn ang="0">
                    <a:pos x="1736" y="936"/>
                  </a:cxn>
                  <a:cxn ang="0">
                    <a:pos x="1760" y="984"/>
                  </a:cxn>
                  <a:cxn ang="0">
                    <a:pos x="1824" y="928"/>
                  </a:cxn>
                  <a:cxn ang="0">
                    <a:pos x="1864" y="840"/>
                  </a:cxn>
                  <a:cxn ang="0">
                    <a:pos x="1808" y="736"/>
                  </a:cxn>
                  <a:cxn ang="0">
                    <a:pos x="1808" y="568"/>
                  </a:cxn>
                  <a:cxn ang="0">
                    <a:pos x="1784" y="272"/>
                  </a:cxn>
                  <a:cxn ang="0">
                    <a:pos x="1712" y="144"/>
                  </a:cxn>
                  <a:cxn ang="0">
                    <a:pos x="1672" y="0"/>
                  </a:cxn>
                  <a:cxn ang="0">
                    <a:pos x="1600" y="48"/>
                  </a:cxn>
                  <a:cxn ang="0">
                    <a:pos x="1552" y="128"/>
                  </a:cxn>
                </a:cxnLst>
                <a:rect l="0" t="0" r="r" b="b"/>
                <a:pathLst>
                  <a:path w="1864" h="3328">
                    <a:moveTo>
                      <a:pt x="1552" y="128"/>
                    </a:moveTo>
                    <a:lnTo>
                      <a:pt x="1544" y="280"/>
                    </a:lnTo>
                    <a:lnTo>
                      <a:pt x="1480" y="360"/>
                    </a:lnTo>
                    <a:lnTo>
                      <a:pt x="1408" y="400"/>
                    </a:lnTo>
                    <a:lnTo>
                      <a:pt x="1320" y="376"/>
                    </a:lnTo>
                    <a:lnTo>
                      <a:pt x="1280" y="440"/>
                    </a:lnTo>
                    <a:lnTo>
                      <a:pt x="1336" y="560"/>
                    </a:lnTo>
                    <a:lnTo>
                      <a:pt x="1224" y="592"/>
                    </a:lnTo>
                    <a:lnTo>
                      <a:pt x="1256" y="688"/>
                    </a:lnTo>
                    <a:lnTo>
                      <a:pt x="1152" y="760"/>
                    </a:lnTo>
                    <a:lnTo>
                      <a:pt x="1096" y="728"/>
                    </a:lnTo>
                    <a:lnTo>
                      <a:pt x="1013" y="814"/>
                    </a:lnTo>
                    <a:lnTo>
                      <a:pt x="776" y="936"/>
                    </a:lnTo>
                    <a:lnTo>
                      <a:pt x="632" y="976"/>
                    </a:lnTo>
                    <a:lnTo>
                      <a:pt x="576" y="1000"/>
                    </a:lnTo>
                    <a:lnTo>
                      <a:pt x="489" y="997"/>
                    </a:lnTo>
                    <a:lnTo>
                      <a:pt x="424" y="1152"/>
                    </a:lnTo>
                    <a:lnTo>
                      <a:pt x="296" y="1336"/>
                    </a:lnTo>
                    <a:lnTo>
                      <a:pt x="288" y="1536"/>
                    </a:lnTo>
                    <a:lnTo>
                      <a:pt x="336" y="1640"/>
                    </a:lnTo>
                    <a:lnTo>
                      <a:pt x="368" y="1808"/>
                    </a:lnTo>
                    <a:lnTo>
                      <a:pt x="351" y="1943"/>
                    </a:lnTo>
                    <a:lnTo>
                      <a:pt x="232" y="2144"/>
                    </a:lnTo>
                    <a:lnTo>
                      <a:pt x="120" y="2280"/>
                    </a:lnTo>
                    <a:lnTo>
                      <a:pt x="32" y="2408"/>
                    </a:lnTo>
                    <a:lnTo>
                      <a:pt x="0" y="2600"/>
                    </a:lnTo>
                    <a:lnTo>
                      <a:pt x="88" y="2760"/>
                    </a:lnTo>
                    <a:lnTo>
                      <a:pt x="64" y="2880"/>
                    </a:lnTo>
                    <a:lnTo>
                      <a:pt x="48" y="3008"/>
                    </a:lnTo>
                    <a:lnTo>
                      <a:pt x="96" y="3088"/>
                    </a:lnTo>
                    <a:lnTo>
                      <a:pt x="112" y="3184"/>
                    </a:lnTo>
                    <a:lnTo>
                      <a:pt x="256" y="3240"/>
                    </a:lnTo>
                    <a:lnTo>
                      <a:pt x="344" y="3328"/>
                    </a:lnTo>
                    <a:lnTo>
                      <a:pt x="504" y="3264"/>
                    </a:lnTo>
                    <a:lnTo>
                      <a:pt x="654" y="3225"/>
                    </a:lnTo>
                    <a:lnTo>
                      <a:pt x="792" y="3184"/>
                    </a:lnTo>
                    <a:lnTo>
                      <a:pt x="848" y="3040"/>
                    </a:lnTo>
                    <a:lnTo>
                      <a:pt x="952" y="2904"/>
                    </a:lnTo>
                    <a:lnTo>
                      <a:pt x="1068" y="2523"/>
                    </a:lnTo>
                    <a:lnTo>
                      <a:pt x="1272" y="2088"/>
                    </a:lnTo>
                    <a:lnTo>
                      <a:pt x="1416" y="1800"/>
                    </a:lnTo>
                    <a:lnTo>
                      <a:pt x="1536" y="1568"/>
                    </a:lnTo>
                    <a:lnTo>
                      <a:pt x="1544" y="1368"/>
                    </a:lnTo>
                    <a:lnTo>
                      <a:pt x="1584" y="1280"/>
                    </a:lnTo>
                    <a:lnTo>
                      <a:pt x="1656" y="1168"/>
                    </a:lnTo>
                    <a:lnTo>
                      <a:pt x="1688" y="1096"/>
                    </a:lnTo>
                    <a:lnTo>
                      <a:pt x="1620" y="967"/>
                    </a:lnTo>
                    <a:lnTo>
                      <a:pt x="1632" y="896"/>
                    </a:lnTo>
                    <a:lnTo>
                      <a:pt x="1704" y="864"/>
                    </a:lnTo>
                    <a:lnTo>
                      <a:pt x="1736" y="936"/>
                    </a:lnTo>
                    <a:lnTo>
                      <a:pt x="1760" y="984"/>
                    </a:lnTo>
                    <a:lnTo>
                      <a:pt x="1824" y="928"/>
                    </a:lnTo>
                    <a:lnTo>
                      <a:pt x="1864" y="840"/>
                    </a:lnTo>
                    <a:lnTo>
                      <a:pt x="1808" y="736"/>
                    </a:lnTo>
                    <a:lnTo>
                      <a:pt x="1808" y="568"/>
                    </a:lnTo>
                    <a:lnTo>
                      <a:pt x="1784" y="272"/>
                    </a:lnTo>
                    <a:lnTo>
                      <a:pt x="1712" y="144"/>
                    </a:lnTo>
                    <a:lnTo>
                      <a:pt x="1672" y="0"/>
                    </a:lnTo>
                    <a:lnTo>
                      <a:pt x="1600" y="48"/>
                    </a:lnTo>
                    <a:lnTo>
                      <a:pt x="1552" y="128"/>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46" name="Freeform 131"/>
              <p:cNvSpPr>
                <a:spLocks/>
              </p:cNvSpPr>
              <p:nvPr/>
            </p:nvSpPr>
            <p:spPr bwMode="auto">
              <a:xfrm>
                <a:off x="3817938" y="5564188"/>
                <a:ext cx="80963" cy="88900"/>
              </a:xfrm>
              <a:custGeom>
                <a:avLst/>
                <a:gdLst/>
                <a:ahLst/>
                <a:cxnLst>
                  <a:cxn ang="0">
                    <a:pos x="263" y="82"/>
                  </a:cxn>
                  <a:cxn ang="0">
                    <a:pos x="242" y="217"/>
                  </a:cxn>
                  <a:cxn ang="0">
                    <a:pos x="296" y="256"/>
                  </a:cxn>
                  <a:cxn ang="0">
                    <a:pos x="240" y="328"/>
                  </a:cxn>
                  <a:cxn ang="0">
                    <a:pos x="56" y="328"/>
                  </a:cxn>
                  <a:cxn ang="0">
                    <a:pos x="0" y="232"/>
                  </a:cxn>
                  <a:cxn ang="0">
                    <a:pos x="24" y="96"/>
                  </a:cxn>
                  <a:cxn ang="0">
                    <a:pos x="72" y="0"/>
                  </a:cxn>
                  <a:cxn ang="0">
                    <a:pos x="216" y="16"/>
                  </a:cxn>
                  <a:cxn ang="0">
                    <a:pos x="263" y="82"/>
                  </a:cxn>
                </a:cxnLst>
                <a:rect l="0" t="0" r="r" b="b"/>
                <a:pathLst>
                  <a:path w="296" h="328">
                    <a:moveTo>
                      <a:pt x="263" y="82"/>
                    </a:moveTo>
                    <a:lnTo>
                      <a:pt x="242" y="217"/>
                    </a:lnTo>
                    <a:lnTo>
                      <a:pt x="296" y="256"/>
                    </a:lnTo>
                    <a:lnTo>
                      <a:pt x="240" y="328"/>
                    </a:lnTo>
                    <a:lnTo>
                      <a:pt x="56" y="328"/>
                    </a:lnTo>
                    <a:lnTo>
                      <a:pt x="0" y="232"/>
                    </a:lnTo>
                    <a:lnTo>
                      <a:pt x="24" y="96"/>
                    </a:lnTo>
                    <a:lnTo>
                      <a:pt x="72" y="0"/>
                    </a:lnTo>
                    <a:lnTo>
                      <a:pt x="216" y="16"/>
                    </a:lnTo>
                    <a:lnTo>
                      <a:pt x="263" y="8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47" name="Freeform 132"/>
              <p:cNvSpPr>
                <a:spLocks/>
              </p:cNvSpPr>
              <p:nvPr/>
            </p:nvSpPr>
            <p:spPr bwMode="auto">
              <a:xfrm>
                <a:off x="3571875" y="5735638"/>
                <a:ext cx="152400" cy="136525"/>
              </a:xfrm>
              <a:custGeom>
                <a:avLst/>
                <a:gdLst/>
                <a:ahLst/>
                <a:cxnLst>
                  <a:cxn ang="0">
                    <a:pos x="432" y="344"/>
                  </a:cxn>
                  <a:cxn ang="0">
                    <a:pos x="288" y="408"/>
                  </a:cxn>
                  <a:cxn ang="0">
                    <a:pos x="168" y="504"/>
                  </a:cxn>
                  <a:cxn ang="0">
                    <a:pos x="96" y="456"/>
                  </a:cxn>
                  <a:cxn ang="0">
                    <a:pos x="56" y="360"/>
                  </a:cxn>
                  <a:cxn ang="0">
                    <a:pos x="0" y="304"/>
                  </a:cxn>
                  <a:cxn ang="0">
                    <a:pos x="96" y="160"/>
                  </a:cxn>
                  <a:cxn ang="0">
                    <a:pos x="216" y="40"/>
                  </a:cxn>
                  <a:cxn ang="0">
                    <a:pos x="392" y="0"/>
                  </a:cxn>
                  <a:cxn ang="0">
                    <a:pos x="496" y="96"/>
                  </a:cxn>
                  <a:cxn ang="0">
                    <a:pos x="560" y="192"/>
                  </a:cxn>
                  <a:cxn ang="0">
                    <a:pos x="488" y="272"/>
                  </a:cxn>
                  <a:cxn ang="0">
                    <a:pos x="432" y="344"/>
                  </a:cxn>
                </a:cxnLst>
                <a:rect l="0" t="0" r="r" b="b"/>
                <a:pathLst>
                  <a:path w="560" h="504">
                    <a:moveTo>
                      <a:pt x="432" y="344"/>
                    </a:moveTo>
                    <a:lnTo>
                      <a:pt x="288" y="408"/>
                    </a:lnTo>
                    <a:lnTo>
                      <a:pt x="168" y="504"/>
                    </a:lnTo>
                    <a:lnTo>
                      <a:pt x="96" y="456"/>
                    </a:lnTo>
                    <a:lnTo>
                      <a:pt x="56" y="360"/>
                    </a:lnTo>
                    <a:lnTo>
                      <a:pt x="0" y="304"/>
                    </a:lnTo>
                    <a:lnTo>
                      <a:pt x="96" y="160"/>
                    </a:lnTo>
                    <a:lnTo>
                      <a:pt x="216" y="40"/>
                    </a:lnTo>
                    <a:lnTo>
                      <a:pt x="392" y="0"/>
                    </a:lnTo>
                    <a:lnTo>
                      <a:pt x="496" y="96"/>
                    </a:lnTo>
                    <a:lnTo>
                      <a:pt x="560" y="192"/>
                    </a:lnTo>
                    <a:lnTo>
                      <a:pt x="488" y="272"/>
                    </a:lnTo>
                    <a:lnTo>
                      <a:pt x="432" y="344"/>
                    </a:lnTo>
                    <a:close/>
                  </a:path>
                </a:pathLst>
              </a:custGeom>
              <a:solidFill>
                <a:srgbClr val="00B05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48" name="Freeform 133"/>
              <p:cNvSpPr>
                <a:spLocks/>
              </p:cNvSpPr>
              <p:nvPr/>
            </p:nvSpPr>
            <p:spPr bwMode="auto">
              <a:xfrm>
                <a:off x="2406650" y="3714750"/>
                <a:ext cx="371475" cy="406400"/>
              </a:xfrm>
              <a:custGeom>
                <a:avLst/>
                <a:gdLst/>
                <a:ahLst/>
                <a:cxnLst>
                  <a:cxn ang="0">
                    <a:pos x="1354" y="350"/>
                  </a:cxn>
                  <a:cxn ang="0">
                    <a:pos x="1302" y="258"/>
                  </a:cxn>
                  <a:cxn ang="0">
                    <a:pos x="1204" y="216"/>
                  </a:cxn>
                  <a:cxn ang="0">
                    <a:pos x="1100" y="262"/>
                  </a:cxn>
                  <a:cxn ang="0">
                    <a:pos x="1030" y="202"/>
                  </a:cxn>
                  <a:cxn ang="0">
                    <a:pos x="1020" y="128"/>
                  </a:cxn>
                  <a:cxn ang="0">
                    <a:pos x="1084" y="22"/>
                  </a:cxn>
                  <a:cxn ang="0">
                    <a:pos x="656" y="0"/>
                  </a:cxn>
                  <a:cxn ang="0">
                    <a:pos x="572" y="46"/>
                  </a:cxn>
                  <a:cxn ang="0">
                    <a:pos x="582" y="178"/>
                  </a:cxn>
                  <a:cxn ang="0">
                    <a:pos x="576" y="328"/>
                  </a:cxn>
                  <a:cxn ang="0">
                    <a:pos x="360" y="310"/>
                  </a:cxn>
                  <a:cxn ang="0">
                    <a:pos x="180" y="334"/>
                  </a:cxn>
                  <a:cxn ang="0">
                    <a:pos x="150" y="406"/>
                  </a:cxn>
                  <a:cxn ang="0">
                    <a:pos x="192" y="466"/>
                  </a:cxn>
                  <a:cxn ang="0">
                    <a:pos x="198" y="556"/>
                  </a:cxn>
                  <a:cxn ang="0">
                    <a:pos x="120" y="556"/>
                  </a:cxn>
                  <a:cxn ang="0">
                    <a:pos x="72" y="670"/>
                  </a:cxn>
                  <a:cxn ang="0">
                    <a:pos x="0" y="760"/>
                  </a:cxn>
                  <a:cxn ang="0">
                    <a:pos x="30" y="904"/>
                  </a:cxn>
                  <a:cxn ang="0">
                    <a:pos x="78" y="988"/>
                  </a:cxn>
                  <a:cxn ang="0">
                    <a:pos x="198" y="1156"/>
                  </a:cxn>
                  <a:cxn ang="0">
                    <a:pos x="300" y="1198"/>
                  </a:cxn>
                  <a:cxn ang="0">
                    <a:pos x="378" y="1300"/>
                  </a:cxn>
                  <a:cxn ang="0">
                    <a:pos x="414" y="1378"/>
                  </a:cxn>
                  <a:cxn ang="0">
                    <a:pos x="468" y="1450"/>
                  </a:cxn>
                  <a:cxn ang="0">
                    <a:pos x="536" y="1498"/>
                  </a:cxn>
                  <a:cxn ang="0">
                    <a:pos x="596" y="1434"/>
                  </a:cxn>
                  <a:cxn ang="0">
                    <a:pos x="690" y="1480"/>
                  </a:cxn>
                  <a:cxn ang="0">
                    <a:pos x="732" y="1402"/>
                  </a:cxn>
                  <a:cxn ang="0">
                    <a:pos x="674" y="1312"/>
                  </a:cxn>
                  <a:cxn ang="0">
                    <a:pos x="652" y="1138"/>
                  </a:cxn>
                  <a:cxn ang="0">
                    <a:pos x="786" y="1142"/>
                  </a:cxn>
                  <a:cxn ang="0">
                    <a:pos x="890" y="1128"/>
                  </a:cxn>
                  <a:cxn ang="0">
                    <a:pos x="846" y="1048"/>
                  </a:cxn>
                  <a:cxn ang="0">
                    <a:pos x="878" y="988"/>
                  </a:cxn>
                  <a:cxn ang="0">
                    <a:pos x="980" y="1026"/>
                  </a:cxn>
                  <a:cxn ang="0">
                    <a:pos x="1014" y="1120"/>
                  </a:cxn>
                  <a:cxn ang="0">
                    <a:pos x="1108" y="1176"/>
                  </a:cxn>
                  <a:cxn ang="0">
                    <a:pos x="1216" y="1158"/>
                  </a:cxn>
                  <a:cxn ang="0">
                    <a:pos x="1302" y="1126"/>
                  </a:cxn>
                  <a:cxn ang="0">
                    <a:pos x="1338" y="1018"/>
                  </a:cxn>
                  <a:cxn ang="0">
                    <a:pos x="1350" y="880"/>
                  </a:cxn>
                  <a:cxn ang="0">
                    <a:pos x="1338" y="716"/>
                  </a:cxn>
                  <a:cxn ang="0">
                    <a:pos x="1222" y="610"/>
                  </a:cxn>
                  <a:cxn ang="0">
                    <a:pos x="1204" y="504"/>
                  </a:cxn>
                  <a:cxn ang="0">
                    <a:pos x="1222" y="440"/>
                  </a:cxn>
                  <a:cxn ang="0">
                    <a:pos x="1318" y="432"/>
                  </a:cxn>
                  <a:cxn ang="0">
                    <a:pos x="1354" y="350"/>
                  </a:cxn>
                </a:cxnLst>
                <a:rect l="0" t="0" r="r" b="b"/>
                <a:pathLst>
                  <a:path w="1354" h="1498">
                    <a:moveTo>
                      <a:pt x="1354" y="350"/>
                    </a:moveTo>
                    <a:lnTo>
                      <a:pt x="1302" y="258"/>
                    </a:lnTo>
                    <a:lnTo>
                      <a:pt x="1204" y="216"/>
                    </a:lnTo>
                    <a:lnTo>
                      <a:pt x="1100" y="262"/>
                    </a:lnTo>
                    <a:lnTo>
                      <a:pt x="1030" y="202"/>
                    </a:lnTo>
                    <a:lnTo>
                      <a:pt x="1020" y="128"/>
                    </a:lnTo>
                    <a:lnTo>
                      <a:pt x="1084" y="22"/>
                    </a:lnTo>
                    <a:lnTo>
                      <a:pt x="656" y="0"/>
                    </a:lnTo>
                    <a:lnTo>
                      <a:pt x="572" y="46"/>
                    </a:lnTo>
                    <a:lnTo>
                      <a:pt x="582" y="178"/>
                    </a:lnTo>
                    <a:lnTo>
                      <a:pt x="576" y="328"/>
                    </a:lnTo>
                    <a:lnTo>
                      <a:pt x="360" y="310"/>
                    </a:lnTo>
                    <a:lnTo>
                      <a:pt x="180" y="334"/>
                    </a:lnTo>
                    <a:lnTo>
                      <a:pt x="150" y="406"/>
                    </a:lnTo>
                    <a:lnTo>
                      <a:pt x="192" y="466"/>
                    </a:lnTo>
                    <a:lnTo>
                      <a:pt x="198" y="556"/>
                    </a:lnTo>
                    <a:lnTo>
                      <a:pt x="120" y="556"/>
                    </a:lnTo>
                    <a:lnTo>
                      <a:pt x="72" y="670"/>
                    </a:lnTo>
                    <a:lnTo>
                      <a:pt x="0" y="760"/>
                    </a:lnTo>
                    <a:lnTo>
                      <a:pt x="30" y="904"/>
                    </a:lnTo>
                    <a:lnTo>
                      <a:pt x="78" y="988"/>
                    </a:lnTo>
                    <a:lnTo>
                      <a:pt x="198" y="1156"/>
                    </a:lnTo>
                    <a:lnTo>
                      <a:pt x="300" y="1198"/>
                    </a:lnTo>
                    <a:lnTo>
                      <a:pt x="378" y="1300"/>
                    </a:lnTo>
                    <a:lnTo>
                      <a:pt x="414" y="1378"/>
                    </a:lnTo>
                    <a:lnTo>
                      <a:pt x="468" y="1450"/>
                    </a:lnTo>
                    <a:lnTo>
                      <a:pt x="536" y="1498"/>
                    </a:lnTo>
                    <a:lnTo>
                      <a:pt x="596" y="1434"/>
                    </a:lnTo>
                    <a:lnTo>
                      <a:pt x="690" y="1480"/>
                    </a:lnTo>
                    <a:lnTo>
                      <a:pt x="732" y="1402"/>
                    </a:lnTo>
                    <a:lnTo>
                      <a:pt x="674" y="1312"/>
                    </a:lnTo>
                    <a:lnTo>
                      <a:pt x="652" y="1138"/>
                    </a:lnTo>
                    <a:lnTo>
                      <a:pt x="786" y="1142"/>
                    </a:lnTo>
                    <a:lnTo>
                      <a:pt x="890" y="1128"/>
                    </a:lnTo>
                    <a:lnTo>
                      <a:pt x="846" y="1048"/>
                    </a:lnTo>
                    <a:lnTo>
                      <a:pt x="878" y="988"/>
                    </a:lnTo>
                    <a:lnTo>
                      <a:pt x="980" y="1026"/>
                    </a:lnTo>
                    <a:lnTo>
                      <a:pt x="1014" y="1120"/>
                    </a:lnTo>
                    <a:lnTo>
                      <a:pt x="1108" y="1176"/>
                    </a:lnTo>
                    <a:lnTo>
                      <a:pt x="1216" y="1158"/>
                    </a:lnTo>
                    <a:lnTo>
                      <a:pt x="1302" y="1126"/>
                    </a:lnTo>
                    <a:lnTo>
                      <a:pt x="1338" y="1018"/>
                    </a:lnTo>
                    <a:lnTo>
                      <a:pt x="1350" y="880"/>
                    </a:lnTo>
                    <a:lnTo>
                      <a:pt x="1338" y="716"/>
                    </a:lnTo>
                    <a:lnTo>
                      <a:pt x="1222" y="610"/>
                    </a:lnTo>
                    <a:lnTo>
                      <a:pt x="1204" y="504"/>
                    </a:lnTo>
                    <a:lnTo>
                      <a:pt x="1222" y="440"/>
                    </a:lnTo>
                    <a:lnTo>
                      <a:pt x="1318" y="432"/>
                    </a:lnTo>
                    <a:lnTo>
                      <a:pt x="1354" y="350"/>
                    </a:lnTo>
                    <a:close/>
                  </a:path>
                </a:pathLst>
              </a:custGeom>
              <a:solidFill>
                <a:srgbClr val="FF000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49" name="Freeform 134"/>
              <p:cNvSpPr>
                <a:spLocks/>
              </p:cNvSpPr>
              <p:nvPr/>
            </p:nvSpPr>
            <p:spPr bwMode="auto">
              <a:xfrm>
                <a:off x="2435225" y="3717925"/>
                <a:ext cx="131763" cy="88900"/>
              </a:xfrm>
              <a:custGeom>
                <a:avLst/>
                <a:gdLst/>
                <a:ahLst/>
                <a:cxnLst>
                  <a:cxn ang="0">
                    <a:pos x="130" y="2"/>
                  </a:cxn>
                  <a:cxn ang="0">
                    <a:pos x="240" y="42"/>
                  </a:cxn>
                  <a:cxn ang="0">
                    <a:pos x="356" y="0"/>
                  </a:cxn>
                  <a:cxn ang="0">
                    <a:pos x="472" y="36"/>
                  </a:cxn>
                  <a:cxn ang="0">
                    <a:pos x="482" y="164"/>
                  </a:cxn>
                  <a:cxn ang="0">
                    <a:pos x="476" y="322"/>
                  </a:cxn>
                  <a:cxn ang="0">
                    <a:pos x="264" y="302"/>
                  </a:cxn>
                  <a:cxn ang="0">
                    <a:pos x="79" y="328"/>
                  </a:cxn>
                  <a:cxn ang="0">
                    <a:pos x="0" y="296"/>
                  </a:cxn>
                  <a:cxn ang="0">
                    <a:pos x="40" y="232"/>
                  </a:cxn>
                  <a:cxn ang="0">
                    <a:pos x="120" y="160"/>
                  </a:cxn>
                  <a:cxn ang="0">
                    <a:pos x="104" y="80"/>
                  </a:cxn>
                  <a:cxn ang="0">
                    <a:pos x="130" y="2"/>
                  </a:cxn>
                </a:cxnLst>
                <a:rect l="0" t="0" r="r" b="b"/>
                <a:pathLst>
                  <a:path w="482" h="328">
                    <a:moveTo>
                      <a:pt x="130" y="2"/>
                    </a:moveTo>
                    <a:lnTo>
                      <a:pt x="240" y="42"/>
                    </a:lnTo>
                    <a:lnTo>
                      <a:pt x="356" y="0"/>
                    </a:lnTo>
                    <a:lnTo>
                      <a:pt x="472" y="36"/>
                    </a:lnTo>
                    <a:lnTo>
                      <a:pt x="482" y="164"/>
                    </a:lnTo>
                    <a:lnTo>
                      <a:pt x="476" y="322"/>
                    </a:lnTo>
                    <a:lnTo>
                      <a:pt x="264" y="302"/>
                    </a:lnTo>
                    <a:lnTo>
                      <a:pt x="79" y="328"/>
                    </a:lnTo>
                    <a:lnTo>
                      <a:pt x="0" y="296"/>
                    </a:lnTo>
                    <a:lnTo>
                      <a:pt x="40" y="232"/>
                    </a:lnTo>
                    <a:lnTo>
                      <a:pt x="120" y="160"/>
                    </a:lnTo>
                    <a:lnTo>
                      <a:pt x="104" y="80"/>
                    </a:lnTo>
                    <a:lnTo>
                      <a:pt x="130" y="2"/>
                    </a:lnTo>
                    <a:close/>
                  </a:path>
                </a:pathLst>
              </a:custGeom>
              <a:solidFill>
                <a:srgbClr val="FF000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50" name="Freeform 135"/>
              <p:cNvSpPr>
                <a:spLocks/>
              </p:cNvSpPr>
              <p:nvPr/>
            </p:nvSpPr>
            <p:spPr bwMode="auto">
              <a:xfrm>
                <a:off x="1455738" y="2862263"/>
                <a:ext cx="533400" cy="349250"/>
              </a:xfrm>
              <a:custGeom>
                <a:avLst/>
                <a:gdLst/>
                <a:ahLst/>
                <a:cxnLst>
                  <a:cxn ang="0">
                    <a:pos x="1475" y="38"/>
                  </a:cxn>
                  <a:cxn ang="0">
                    <a:pos x="1380" y="11"/>
                  </a:cxn>
                  <a:cxn ang="0">
                    <a:pos x="1254" y="0"/>
                  </a:cxn>
                  <a:cxn ang="0">
                    <a:pos x="1155" y="90"/>
                  </a:cxn>
                  <a:cxn ang="0">
                    <a:pos x="963" y="92"/>
                  </a:cxn>
                  <a:cxn ang="0">
                    <a:pos x="827" y="179"/>
                  </a:cxn>
                  <a:cxn ang="0">
                    <a:pos x="786" y="266"/>
                  </a:cxn>
                  <a:cxn ang="0">
                    <a:pos x="713" y="293"/>
                  </a:cxn>
                  <a:cxn ang="0">
                    <a:pos x="621" y="320"/>
                  </a:cxn>
                  <a:cxn ang="0">
                    <a:pos x="644" y="420"/>
                  </a:cxn>
                  <a:cxn ang="0">
                    <a:pos x="557" y="455"/>
                  </a:cxn>
                  <a:cxn ang="0">
                    <a:pos x="479" y="359"/>
                  </a:cxn>
                  <a:cxn ang="0">
                    <a:pos x="384" y="470"/>
                  </a:cxn>
                  <a:cxn ang="0">
                    <a:pos x="353" y="623"/>
                  </a:cxn>
                  <a:cxn ang="0">
                    <a:pos x="288" y="690"/>
                  </a:cxn>
                  <a:cxn ang="0">
                    <a:pos x="155" y="750"/>
                  </a:cxn>
                  <a:cxn ang="0">
                    <a:pos x="137" y="882"/>
                  </a:cxn>
                  <a:cxn ang="0">
                    <a:pos x="57" y="942"/>
                  </a:cxn>
                  <a:cxn ang="0">
                    <a:pos x="0" y="1113"/>
                  </a:cxn>
                  <a:cxn ang="0">
                    <a:pos x="203" y="1220"/>
                  </a:cxn>
                  <a:cxn ang="0">
                    <a:pos x="342" y="1289"/>
                  </a:cxn>
                  <a:cxn ang="0">
                    <a:pos x="566" y="1227"/>
                  </a:cxn>
                  <a:cxn ang="0">
                    <a:pos x="681" y="1283"/>
                  </a:cxn>
                  <a:cxn ang="0">
                    <a:pos x="644" y="1162"/>
                  </a:cxn>
                  <a:cxn ang="0">
                    <a:pos x="662" y="1006"/>
                  </a:cxn>
                  <a:cxn ang="0">
                    <a:pos x="836" y="986"/>
                  </a:cxn>
                  <a:cxn ang="0">
                    <a:pos x="1180" y="1026"/>
                  </a:cxn>
                  <a:cxn ang="0">
                    <a:pos x="1364" y="978"/>
                  </a:cxn>
                  <a:cxn ang="0">
                    <a:pos x="1372" y="1106"/>
                  </a:cxn>
                  <a:cxn ang="0">
                    <a:pos x="1460" y="1170"/>
                  </a:cxn>
                  <a:cxn ang="0">
                    <a:pos x="1556" y="1136"/>
                  </a:cxn>
                  <a:cxn ang="0">
                    <a:pos x="1586" y="1058"/>
                  </a:cxn>
                  <a:cxn ang="0">
                    <a:pos x="1700" y="942"/>
                  </a:cxn>
                  <a:cxn ang="0">
                    <a:pos x="1871" y="944"/>
                  </a:cxn>
                  <a:cxn ang="0">
                    <a:pos x="1934" y="818"/>
                  </a:cxn>
                  <a:cxn ang="0">
                    <a:pos x="1929" y="717"/>
                  </a:cxn>
                  <a:cxn ang="0">
                    <a:pos x="1871" y="717"/>
                  </a:cxn>
                  <a:cxn ang="0">
                    <a:pos x="1928" y="602"/>
                  </a:cxn>
                  <a:cxn ang="0">
                    <a:pos x="1760" y="603"/>
                  </a:cxn>
                  <a:cxn ang="0">
                    <a:pos x="1587" y="488"/>
                  </a:cxn>
                  <a:cxn ang="0">
                    <a:pos x="1700" y="434"/>
                  </a:cxn>
                  <a:cxn ang="0">
                    <a:pos x="1529" y="317"/>
                  </a:cxn>
                  <a:cxn ang="0">
                    <a:pos x="1473" y="149"/>
                  </a:cxn>
                  <a:cxn ang="0">
                    <a:pos x="1475" y="38"/>
                  </a:cxn>
                </a:cxnLst>
                <a:rect l="0" t="0" r="r" b="b"/>
                <a:pathLst>
                  <a:path w="1934" h="1289">
                    <a:moveTo>
                      <a:pt x="1475" y="38"/>
                    </a:moveTo>
                    <a:lnTo>
                      <a:pt x="1380" y="11"/>
                    </a:lnTo>
                    <a:lnTo>
                      <a:pt x="1254" y="0"/>
                    </a:lnTo>
                    <a:lnTo>
                      <a:pt x="1155" y="90"/>
                    </a:lnTo>
                    <a:lnTo>
                      <a:pt x="963" y="92"/>
                    </a:lnTo>
                    <a:lnTo>
                      <a:pt x="827" y="179"/>
                    </a:lnTo>
                    <a:lnTo>
                      <a:pt x="786" y="266"/>
                    </a:lnTo>
                    <a:lnTo>
                      <a:pt x="713" y="293"/>
                    </a:lnTo>
                    <a:lnTo>
                      <a:pt x="621" y="320"/>
                    </a:lnTo>
                    <a:lnTo>
                      <a:pt x="644" y="420"/>
                    </a:lnTo>
                    <a:lnTo>
                      <a:pt x="557" y="455"/>
                    </a:lnTo>
                    <a:lnTo>
                      <a:pt x="479" y="359"/>
                    </a:lnTo>
                    <a:lnTo>
                      <a:pt x="384" y="470"/>
                    </a:lnTo>
                    <a:lnTo>
                      <a:pt x="353" y="623"/>
                    </a:lnTo>
                    <a:lnTo>
                      <a:pt x="288" y="690"/>
                    </a:lnTo>
                    <a:lnTo>
                      <a:pt x="155" y="750"/>
                    </a:lnTo>
                    <a:lnTo>
                      <a:pt x="137" y="882"/>
                    </a:lnTo>
                    <a:lnTo>
                      <a:pt x="57" y="942"/>
                    </a:lnTo>
                    <a:lnTo>
                      <a:pt x="0" y="1113"/>
                    </a:lnTo>
                    <a:lnTo>
                      <a:pt x="203" y="1220"/>
                    </a:lnTo>
                    <a:lnTo>
                      <a:pt x="342" y="1289"/>
                    </a:lnTo>
                    <a:lnTo>
                      <a:pt x="566" y="1227"/>
                    </a:lnTo>
                    <a:lnTo>
                      <a:pt x="681" y="1283"/>
                    </a:lnTo>
                    <a:lnTo>
                      <a:pt x="644" y="1162"/>
                    </a:lnTo>
                    <a:lnTo>
                      <a:pt x="662" y="1006"/>
                    </a:lnTo>
                    <a:lnTo>
                      <a:pt x="836" y="986"/>
                    </a:lnTo>
                    <a:lnTo>
                      <a:pt x="1180" y="1026"/>
                    </a:lnTo>
                    <a:lnTo>
                      <a:pt x="1364" y="978"/>
                    </a:lnTo>
                    <a:lnTo>
                      <a:pt x="1372" y="1106"/>
                    </a:lnTo>
                    <a:lnTo>
                      <a:pt x="1460" y="1170"/>
                    </a:lnTo>
                    <a:lnTo>
                      <a:pt x="1556" y="1136"/>
                    </a:lnTo>
                    <a:lnTo>
                      <a:pt x="1586" y="1058"/>
                    </a:lnTo>
                    <a:lnTo>
                      <a:pt x="1700" y="942"/>
                    </a:lnTo>
                    <a:lnTo>
                      <a:pt x="1871" y="944"/>
                    </a:lnTo>
                    <a:lnTo>
                      <a:pt x="1934" y="818"/>
                    </a:lnTo>
                    <a:lnTo>
                      <a:pt x="1929" y="717"/>
                    </a:lnTo>
                    <a:lnTo>
                      <a:pt x="1871" y="717"/>
                    </a:lnTo>
                    <a:lnTo>
                      <a:pt x="1928" y="602"/>
                    </a:lnTo>
                    <a:lnTo>
                      <a:pt x="1760" y="603"/>
                    </a:lnTo>
                    <a:lnTo>
                      <a:pt x="1587" y="488"/>
                    </a:lnTo>
                    <a:lnTo>
                      <a:pt x="1700" y="434"/>
                    </a:lnTo>
                    <a:lnTo>
                      <a:pt x="1529" y="317"/>
                    </a:lnTo>
                    <a:lnTo>
                      <a:pt x="1473" y="149"/>
                    </a:lnTo>
                    <a:lnTo>
                      <a:pt x="1475" y="38"/>
                    </a:lnTo>
                    <a:close/>
                  </a:path>
                </a:pathLst>
              </a:custGeom>
              <a:solidFill>
                <a:srgbClr val="00B05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sysClr val="windowText" lastClr="000000"/>
                  </a:solidFill>
                  <a:effectLst/>
                  <a:uLnTx/>
                  <a:uFillTx/>
                  <a:latin typeface="Calibri"/>
                  <a:ea typeface="宋体" panose="02010600030101010101" pitchFamily="2" charset="-122"/>
                  <a:cs typeface="+mn-cs"/>
                </a:endParaRPr>
              </a:p>
            </p:txBody>
          </p:sp>
          <p:sp>
            <p:nvSpPr>
              <p:cNvPr id="151" name="Freeform 136"/>
              <p:cNvSpPr>
                <a:spLocks/>
              </p:cNvSpPr>
              <p:nvPr/>
            </p:nvSpPr>
            <p:spPr bwMode="auto">
              <a:xfrm>
                <a:off x="1616075" y="3127375"/>
                <a:ext cx="257175" cy="414338"/>
              </a:xfrm>
              <a:custGeom>
                <a:avLst/>
                <a:gdLst/>
                <a:ahLst/>
                <a:cxnLst>
                  <a:cxn ang="0">
                    <a:pos x="601" y="48"/>
                  </a:cxn>
                  <a:cxn ang="0">
                    <a:pos x="259" y="8"/>
                  </a:cxn>
                  <a:cxn ang="0">
                    <a:pos x="82" y="27"/>
                  </a:cxn>
                  <a:cxn ang="0">
                    <a:pos x="63" y="182"/>
                  </a:cxn>
                  <a:cxn ang="0">
                    <a:pos x="99" y="306"/>
                  </a:cxn>
                  <a:cxn ang="0">
                    <a:pos x="148" y="540"/>
                  </a:cxn>
                  <a:cxn ang="0">
                    <a:pos x="100" y="756"/>
                  </a:cxn>
                  <a:cxn ang="0">
                    <a:pos x="0" y="1010"/>
                  </a:cxn>
                  <a:cxn ang="0">
                    <a:pos x="28" y="1251"/>
                  </a:cxn>
                  <a:cxn ang="0">
                    <a:pos x="99" y="1430"/>
                  </a:cxn>
                  <a:cxn ang="0">
                    <a:pos x="132" y="1478"/>
                  </a:cxn>
                  <a:cxn ang="0">
                    <a:pos x="213" y="1517"/>
                  </a:cxn>
                  <a:cxn ang="0">
                    <a:pos x="286" y="1530"/>
                  </a:cxn>
                  <a:cxn ang="0">
                    <a:pos x="425" y="1435"/>
                  </a:cxn>
                  <a:cxn ang="0">
                    <a:pos x="569" y="1411"/>
                  </a:cxn>
                  <a:cxn ang="0">
                    <a:pos x="705" y="1318"/>
                  </a:cxn>
                  <a:cxn ang="0">
                    <a:pos x="828" y="1277"/>
                  </a:cxn>
                  <a:cxn ang="0">
                    <a:pos x="924" y="1238"/>
                  </a:cxn>
                  <a:cxn ang="0">
                    <a:pos x="933" y="1162"/>
                  </a:cxn>
                  <a:cxn ang="0">
                    <a:pos x="876" y="1066"/>
                  </a:cxn>
                  <a:cxn ang="0">
                    <a:pos x="905" y="970"/>
                  </a:cxn>
                  <a:cxn ang="0">
                    <a:pos x="909" y="907"/>
                  </a:cxn>
                  <a:cxn ang="0">
                    <a:pos x="866" y="850"/>
                  </a:cxn>
                  <a:cxn ang="0">
                    <a:pos x="885" y="744"/>
                  </a:cxn>
                  <a:cxn ang="0">
                    <a:pos x="933" y="682"/>
                  </a:cxn>
                  <a:cxn ang="0">
                    <a:pos x="905" y="643"/>
                  </a:cxn>
                  <a:cxn ang="0">
                    <a:pos x="837" y="590"/>
                  </a:cxn>
                  <a:cxn ang="0">
                    <a:pos x="929" y="552"/>
                  </a:cxn>
                  <a:cxn ang="0">
                    <a:pos x="909" y="480"/>
                  </a:cxn>
                  <a:cxn ang="0">
                    <a:pos x="905" y="394"/>
                  </a:cxn>
                  <a:cxn ang="0">
                    <a:pos x="857" y="350"/>
                  </a:cxn>
                  <a:cxn ang="0">
                    <a:pos x="879" y="191"/>
                  </a:cxn>
                  <a:cxn ang="0">
                    <a:pos x="790" y="125"/>
                  </a:cxn>
                  <a:cxn ang="0">
                    <a:pos x="783" y="0"/>
                  </a:cxn>
                  <a:cxn ang="0">
                    <a:pos x="601" y="48"/>
                  </a:cxn>
                </a:cxnLst>
                <a:rect l="0" t="0" r="r" b="b"/>
                <a:pathLst>
                  <a:path w="933" h="1530">
                    <a:moveTo>
                      <a:pt x="601" y="48"/>
                    </a:moveTo>
                    <a:lnTo>
                      <a:pt x="259" y="8"/>
                    </a:lnTo>
                    <a:lnTo>
                      <a:pt x="82" y="27"/>
                    </a:lnTo>
                    <a:lnTo>
                      <a:pt x="63" y="182"/>
                    </a:lnTo>
                    <a:lnTo>
                      <a:pt x="99" y="306"/>
                    </a:lnTo>
                    <a:lnTo>
                      <a:pt x="148" y="540"/>
                    </a:lnTo>
                    <a:lnTo>
                      <a:pt x="100" y="756"/>
                    </a:lnTo>
                    <a:lnTo>
                      <a:pt x="0" y="1010"/>
                    </a:lnTo>
                    <a:lnTo>
                      <a:pt x="28" y="1251"/>
                    </a:lnTo>
                    <a:lnTo>
                      <a:pt x="99" y="1430"/>
                    </a:lnTo>
                    <a:lnTo>
                      <a:pt x="132" y="1478"/>
                    </a:lnTo>
                    <a:lnTo>
                      <a:pt x="213" y="1517"/>
                    </a:lnTo>
                    <a:lnTo>
                      <a:pt x="286" y="1530"/>
                    </a:lnTo>
                    <a:lnTo>
                      <a:pt x="425" y="1435"/>
                    </a:lnTo>
                    <a:lnTo>
                      <a:pt x="569" y="1411"/>
                    </a:lnTo>
                    <a:lnTo>
                      <a:pt x="705" y="1318"/>
                    </a:lnTo>
                    <a:lnTo>
                      <a:pt x="828" y="1277"/>
                    </a:lnTo>
                    <a:lnTo>
                      <a:pt x="924" y="1238"/>
                    </a:lnTo>
                    <a:lnTo>
                      <a:pt x="933" y="1162"/>
                    </a:lnTo>
                    <a:lnTo>
                      <a:pt x="876" y="1066"/>
                    </a:lnTo>
                    <a:lnTo>
                      <a:pt x="905" y="970"/>
                    </a:lnTo>
                    <a:lnTo>
                      <a:pt x="909" y="907"/>
                    </a:lnTo>
                    <a:lnTo>
                      <a:pt x="866" y="850"/>
                    </a:lnTo>
                    <a:lnTo>
                      <a:pt x="885" y="744"/>
                    </a:lnTo>
                    <a:lnTo>
                      <a:pt x="933" y="682"/>
                    </a:lnTo>
                    <a:lnTo>
                      <a:pt x="905" y="643"/>
                    </a:lnTo>
                    <a:lnTo>
                      <a:pt x="837" y="590"/>
                    </a:lnTo>
                    <a:lnTo>
                      <a:pt x="929" y="552"/>
                    </a:lnTo>
                    <a:lnTo>
                      <a:pt x="909" y="480"/>
                    </a:lnTo>
                    <a:lnTo>
                      <a:pt x="905" y="394"/>
                    </a:lnTo>
                    <a:lnTo>
                      <a:pt x="857" y="350"/>
                    </a:lnTo>
                    <a:lnTo>
                      <a:pt x="879" y="191"/>
                    </a:lnTo>
                    <a:lnTo>
                      <a:pt x="790" y="125"/>
                    </a:lnTo>
                    <a:lnTo>
                      <a:pt x="783" y="0"/>
                    </a:lnTo>
                    <a:lnTo>
                      <a:pt x="601" y="48"/>
                    </a:lnTo>
                    <a:close/>
                  </a:path>
                </a:pathLst>
              </a:custGeom>
              <a:solidFill>
                <a:srgbClr val="00B05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52" name="Freeform 137"/>
              <p:cNvSpPr>
                <a:spLocks/>
              </p:cNvSpPr>
              <p:nvPr/>
            </p:nvSpPr>
            <p:spPr bwMode="auto">
              <a:xfrm>
                <a:off x="1844675" y="3170238"/>
                <a:ext cx="88900" cy="292100"/>
              </a:xfrm>
              <a:custGeom>
                <a:avLst/>
                <a:gdLst/>
                <a:ahLst/>
                <a:cxnLst>
                  <a:cxn ang="0">
                    <a:pos x="43" y="33"/>
                  </a:cxn>
                  <a:cxn ang="0">
                    <a:pos x="19" y="190"/>
                  </a:cxn>
                  <a:cxn ang="0">
                    <a:pos x="67" y="234"/>
                  </a:cxn>
                  <a:cxn ang="0">
                    <a:pos x="72" y="321"/>
                  </a:cxn>
                  <a:cxn ang="0">
                    <a:pos x="91" y="393"/>
                  </a:cxn>
                  <a:cxn ang="0">
                    <a:pos x="0" y="430"/>
                  </a:cxn>
                  <a:cxn ang="0">
                    <a:pos x="70" y="486"/>
                  </a:cxn>
                  <a:cxn ang="0">
                    <a:pos x="96" y="523"/>
                  </a:cxn>
                  <a:cxn ang="0">
                    <a:pos x="48" y="589"/>
                  </a:cxn>
                  <a:cxn ang="0">
                    <a:pos x="30" y="693"/>
                  </a:cxn>
                  <a:cxn ang="0">
                    <a:pos x="72" y="748"/>
                  </a:cxn>
                  <a:cxn ang="0">
                    <a:pos x="67" y="816"/>
                  </a:cxn>
                  <a:cxn ang="0">
                    <a:pos x="39" y="907"/>
                  </a:cxn>
                  <a:cxn ang="0">
                    <a:pos x="96" y="1006"/>
                  </a:cxn>
                  <a:cxn ang="0">
                    <a:pos x="88" y="1078"/>
                  </a:cxn>
                  <a:cxn ang="0">
                    <a:pos x="168" y="1066"/>
                  </a:cxn>
                  <a:cxn ang="0">
                    <a:pos x="260" y="1061"/>
                  </a:cxn>
                  <a:cxn ang="0">
                    <a:pos x="308" y="1032"/>
                  </a:cxn>
                  <a:cxn ang="0">
                    <a:pos x="312" y="991"/>
                  </a:cxn>
                  <a:cxn ang="0">
                    <a:pos x="288" y="873"/>
                  </a:cxn>
                  <a:cxn ang="0">
                    <a:pos x="313" y="343"/>
                  </a:cxn>
                  <a:cxn ang="0">
                    <a:pos x="256" y="234"/>
                  </a:cxn>
                  <a:cxn ang="0">
                    <a:pos x="256" y="130"/>
                  </a:cxn>
                  <a:cxn ang="0">
                    <a:pos x="138" y="0"/>
                  </a:cxn>
                  <a:cxn ang="0">
                    <a:pos x="43" y="33"/>
                  </a:cxn>
                </a:cxnLst>
                <a:rect l="0" t="0" r="r" b="b"/>
                <a:pathLst>
                  <a:path w="313" h="1078">
                    <a:moveTo>
                      <a:pt x="43" y="33"/>
                    </a:moveTo>
                    <a:lnTo>
                      <a:pt x="19" y="190"/>
                    </a:lnTo>
                    <a:lnTo>
                      <a:pt x="67" y="234"/>
                    </a:lnTo>
                    <a:lnTo>
                      <a:pt x="72" y="321"/>
                    </a:lnTo>
                    <a:lnTo>
                      <a:pt x="91" y="393"/>
                    </a:lnTo>
                    <a:lnTo>
                      <a:pt x="0" y="430"/>
                    </a:lnTo>
                    <a:lnTo>
                      <a:pt x="70" y="486"/>
                    </a:lnTo>
                    <a:lnTo>
                      <a:pt x="96" y="523"/>
                    </a:lnTo>
                    <a:lnTo>
                      <a:pt x="48" y="589"/>
                    </a:lnTo>
                    <a:lnTo>
                      <a:pt x="30" y="693"/>
                    </a:lnTo>
                    <a:lnTo>
                      <a:pt x="72" y="748"/>
                    </a:lnTo>
                    <a:lnTo>
                      <a:pt x="67" y="816"/>
                    </a:lnTo>
                    <a:lnTo>
                      <a:pt x="39" y="907"/>
                    </a:lnTo>
                    <a:lnTo>
                      <a:pt x="96" y="1006"/>
                    </a:lnTo>
                    <a:lnTo>
                      <a:pt x="88" y="1078"/>
                    </a:lnTo>
                    <a:lnTo>
                      <a:pt x="168" y="1066"/>
                    </a:lnTo>
                    <a:lnTo>
                      <a:pt x="260" y="1061"/>
                    </a:lnTo>
                    <a:lnTo>
                      <a:pt x="308" y="1032"/>
                    </a:lnTo>
                    <a:lnTo>
                      <a:pt x="312" y="991"/>
                    </a:lnTo>
                    <a:lnTo>
                      <a:pt x="288" y="873"/>
                    </a:lnTo>
                    <a:lnTo>
                      <a:pt x="313" y="343"/>
                    </a:lnTo>
                    <a:lnTo>
                      <a:pt x="256" y="234"/>
                    </a:lnTo>
                    <a:lnTo>
                      <a:pt x="256" y="130"/>
                    </a:lnTo>
                    <a:lnTo>
                      <a:pt x="138" y="0"/>
                    </a:lnTo>
                    <a:lnTo>
                      <a:pt x="43" y="33"/>
                    </a:lnTo>
                    <a:close/>
                  </a:path>
                </a:pathLst>
              </a:custGeom>
              <a:solidFill>
                <a:srgbClr val="FF000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sysClr val="windowText" lastClr="000000"/>
                  </a:solidFill>
                  <a:effectLst/>
                  <a:uLnTx/>
                  <a:uFillTx/>
                  <a:latin typeface="Calibri"/>
                  <a:ea typeface="宋体" panose="02010600030101010101" pitchFamily="2" charset="-122"/>
                  <a:cs typeface="+mn-cs"/>
                </a:endParaRPr>
              </a:p>
            </p:txBody>
          </p:sp>
          <p:sp>
            <p:nvSpPr>
              <p:cNvPr id="153" name="Freeform 138"/>
              <p:cNvSpPr>
                <a:spLocks/>
              </p:cNvSpPr>
              <p:nvPr/>
            </p:nvSpPr>
            <p:spPr bwMode="auto">
              <a:xfrm>
                <a:off x="1073150" y="3284538"/>
                <a:ext cx="261938" cy="288925"/>
              </a:xfrm>
              <a:custGeom>
                <a:avLst/>
                <a:gdLst/>
                <a:ahLst/>
                <a:cxnLst>
                  <a:cxn ang="0">
                    <a:pos x="899" y="1067"/>
                  </a:cxn>
                  <a:cxn ang="0">
                    <a:pos x="909" y="875"/>
                  </a:cxn>
                  <a:cxn ang="0">
                    <a:pos x="957" y="744"/>
                  </a:cxn>
                  <a:cxn ang="0">
                    <a:pos x="668" y="545"/>
                  </a:cxn>
                  <a:cxn ang="0">
                    <a:pos x="758" y="432"/>
                  </a:cxn>
                  <a:cxn ang="0">
                    <a:pos x="720" y="285"/>
                  </a:cxn>
                  <a:cxn ang="0">
                    <a:pos x="660" y="288"/>
                  </a:cxn>
                  <a:cxn ang="0">
                    <a:pos x="582" y="330"/>
                  </a:cxn>
                  <a:cxn ang="0">
                    <a:pos x="540" y="294"/>
                  </a:cxn>
                  <a:cxn ang="0">
                    <a:pos x="510" y="234"/>
                  </a:cxn>
                  <a:cxn ang="0">
                    <a:pos x="510" y="144"/>
                  </a:cxn>
                  <a:cxn ang="0">
                    <a:pos x="510" y="102"/>
                  </a:cxn>
                  <a:cxn ang="0">
                    <a:pos x="474" y="36"/>
                  </a:cxn>
                  <a:cxn ang="0">
                    <a:pos x="426" y="0"/>
                  </a:cxn>
                  <a:cxn ang="0">
                    <a:pos x="336" y="42"/>
                  </a:cxn>
                  <a:cxn ang="0">
                    <a:pos x="264" y="90"/>
                  </a:cxn>
                  <a:cxn ang="0">
                    <a:pos x="222" y="144"/>
                  </a:cxn>
                  <a:cxn ang="0">
                    <a:pos x="228" y="222"/>
                  </a:cxn>
                  <a:cxn ang="0">
                    <a:pos x="144" y="246"/>
                  </a:cxn>
                  <a:cxn ang="0">
                    <a:pos x="84" y="318"/>
                  </a:cxn>
                  <a:cxn ang="0">
                    <a:pos x="0" y="390"/>
                  </a:cxn>
                  <a:cxn ang="0">
                    <a:pos x="36" y="480"/>
                  </a:cxn>
                  <a:cxn ang="0">
                    <a:pos x="126" y="498"/>
                  </a:cxn>
                  <a:cxn ang="0">
                    <a:pos x="192" y="540"/>
                  </a:cxn>
                  <a:cxn ang="0">
                    <a:pos x="288" y="648"/>
                  </a:cxn>
                  <a:cxn ang="0">
                    <a:pos x="354" y="672"/>
                  </a:cxn>
                  <a:cxn ang="0">
                    <a:pos x="414" y="762"/>
                  </a:cxn>
                  <a:cxn ang="0">
                    <a:pos x="474" y="852"/>
                  </a:cxn>
                  <a:cxn ang="0">
                    <a:pos x="552" y="906"/>
                  </a:cxn>
                  <a:cxn ang="0">
                    <a:pos x="604" y="919"/>
                  </a:cxn>
                  <a:cxn ang="0">
                    <a:pos x="672" y="972"/>
                  </a:cxn>
                  <a:cxn ang="0">
                    <a:pos x="756" y="1002"/>
                  </a:cxn>
                  <a:cxn ang="0">
                    <a:pos x="828" y="1026"/>
                  </a:cxn>
                  <a:cxn ang="0">
                    <a:pos x="899" y="1067"/>
                  </a:cxn>
                </a:cxnLst>
                <a:rect l="0" t="0" r="r" b="b"/>
                <a:pathLst>
                  <a:path w="957" h="1067">
                    <a:moveTo>
                      <a:pt x="899" y="1067"/>
                    </a:moveTo>
                    <a:lnTo>
                      <a:pt x="909" y="875"/>
                    </a:lnTo>
                    <a:lnTo>
                      <a:pt x="957" y="744"/>
                    </a:lnTo>
                    <a:lnTo>
                      <a:pt x="668" y="545"/>
                    </a:lnTo>
                    <a:lnTo>
                      <a:pt x="758" y="432"/>
                    </a:lnTo>
                    <a:lnTo>
                      <a:pt x="720" y="285"/>
                    </a:lnTo>
                    <a:lnTo>
                      <a:pt x="660" y="288"/>
                    </a:lnTo>
                    <a:lnTo>
                      <a:pt x="582" y="330"/>
                    </a:lnTo>
                    <a:lnTo>
                      <a:pt x="540" y="294"/>
                    </a:lnTo>
                    <a:lnTo>
                      <a:pt x="510" y="234"/>
                    </a:lnTo>
                    <a:lnTo>
                      <a:pt x="510" y="144"/>
                    </a:lnTo>
                    <a:lnTo>
                      <a:pt x="510" y="102"/>
                    </a:lnTo>
                    <a:lnTo>
                      <a:pt x="474" y="36"/>
                    </a:lnTo>
                    <a:lnTo>
                      <a:pt x="426" y="0"/>
                    </a:lnTo>
                    <a:lnTo>
                      <a:pt x="336" y="42"/>
                    </a:lnTo>
                    <a:lnTo>
                      <a:pt x="264" y="90"/>
                    </a:lnTo>
                    <a:lnTo>
                      <a:pt x="222" y="144"/>
                    </a:lnTo>
                    <a:lnTo>
                      <a:pt x="228" y="222"/>
                    </a:lnTo>
                    <a:lnTo>
                      <a:pt x="144" y="246"/>
                    </a:lnTo>
                    <a:lnTo>
                      <a:pt x="84" y="318"/>
                    </a:lnTo>
                    <a:lnTo>
                      <a:pt x="0" y="390"/>
                    </a:lnTo>
                    <a:lnTo>
                      <a:pt x="36" y="480"/>
                    </a:lnTo>
                    <a:lnTo>
                      <a:pt x="126" y="498"/>
                    </a:lnTo>
                    <a:lnTo>
                      <a:pt x="192" y="540"/>
                    </a:lnTo>
                    <a:lnTo>
                      <a:pt x="288" y="648"/>
                    </a:lnTo>
                    <a:lnTo>
                      <a:pt x="354" y="672"/>
                    </a:lnTo>
                    <a:lnTo>
                      <a:pt x="414" y="762"/>
                    </a:lnTo>
                    <a:lnTo>
                      <a:pt x="474" y="852"/>
                    </a:lnTo>
                    <a:lnTo>
                      <a:pt x="552" y="906"/>
                    </a:lnTo>
                    <a:lnTo>
                      <a:pt x="604" y="919"/>
                    </a:lnTo>
                    <a:lnTo>
                      <a:pt x="672" y="972"/>
                    </a:lnTo>
                    <a:lnTo>
                      <a:pt x="756" y="1002"/>
                    </a:lnTo>
                    <a:lnTo>
                      <a:pt x="828" y="1026"/>
                    </a:lnTo>
                    <a:lnTo>
                      <a:pt x="899" y="1067"/>
                    </a:lnTo>
                    <a:close/>
                  </a:path>
                </a:pathLst>
              </a:custGeom>
              <a:pattFill prst="ltHorz">
                <a:fgClr>
                  <a:srgbClr val="FF0000"/>
                </a:fgClr>
                <a:bgClr>
                  <a:schemeClr val="bg1"/>
                </a:bgClr>
              </a:patt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sysClr val="windowText" lastClr="000000"/>
                  </a:solidFill>
                  <a:effectLst/>
                  <a:uLnTx/>
                  <a:uFillTx/>
                  <a:latin typeface="Calibri"/>
                  <a:ea typeface="宋体" panose="02010600030101010101" pitchFamily="2" charset="-122"/>
                  <a:cs typeface="+mn-cs"/>
                </a:endParaRPr>
              </a:p>
            </p:txBody>
          </p:sp>
          <p:sp>
            <p:nvSpPr>
              <p:cNvPr id="154" name="Freeform 139"/>
              <p:cNvSpPr>
                <a:spLocks/>
              </p:cNvSpPr>
              <p:nvPr/>
            </p:nvSpPr>
            <p:spPr bwMode="auto">
              <a:xfrm>
                <a:off x="969963" y="3184525"/>
                <a:ext cx="169863" cy="206375"/>
              </a:xfrm>
              <a:custGeom>
                <a:avLst/>
                <a:gdLst/>
                <a:ahLst/>
                <a:cxnLst>
                  <a:cxn ang="0">
                    <a:pos x="88" y="305"/>
                  </a:cxn>
                  <a:cxn ang="0">
                    <a:pos x="38" y="209"/>
                  </a:cxn>
                  <a:cxn ang="0">
                    <a:pos x="113" y="192"/>
                  </a:cxn>
                  <a:cxn ang="0">
                    <a:pos x="175" y="65"/>
                  </a:cxn>
                  <a:cxn ang="0">
                    <a:pos x="329" y="8"/>
                  </a:cxn>
                  <a:cxn ang="0">
                    <a:pos x="457" y="0"/>
                  </a:cxn>
                  <a:cxn ang="0">
                    <a:pos x="523" y="48"/>
                  </a:cxn>
                  <a:cxn ang="0">
                    <a:pos x="583" y="155"/>
                  </a:cxn>
                  <a:cxn ang="0">
                    <a:pos x="616" y="294"/>
                  </a:cxn>
                  <a:cxn ang="0">
                    <a:pos x="584" y="390"/>
                  </a:cxn>
                  <a:cxn ang="0">
                    <a:pos x="598" y="513"/>
                  </a:cxn>
                  <a:cxn ang="0">
                    <a:pos x="601" y="591"/>
                  </a:cxn>
                  <a:cxn ang="0">
                    <a:pos x="520" y="614"/>
                  </a:cxn>
                  <a:cxn ang="0">
                    <a:pos x="457" y="687"/>
                  </a:cxn>
                  <a:cxn ang="0">
                    <a:pos x="376" y="759"/>
                  </a:cxn>
                  <a:cxn ang="0">
                    <a:pos x="320" y="761"/>
                  </a:cxn>
                  <a:cxn ang="0">
                    <a:pos x="256" y="705"/>
                  </a:cxn>
                  <a:cxn ang="0">
                    <a:pos x="176" y="625"/>
                  </a:cxn>
                  <a:cxn ang="0">
                    <a:pos x="80" y="553"/>
                  </a:cxn>
                  <a:cxn ang="0">
                    <a:pos x="40" y="465"/>
                  </a:cxn>
                  <a:cxn ang="0">
                    <a:pos x="0" y="369"/>
                  </a:cxn>
                  <a:cxn ang="0">
                    <a:pos x="88" y="305"/>
                  </a:cxn>
                </a:cxnLst>
                <a:rect l="0" t="0" r="r" b="b"/>
                <a:pathLst>
                  <a:path w="616" h="761">
                    <a:moveTo>
                      <a:pt x="88" y="305"/>
                    </a:moveTo>
                    <a:lnTo>
                      <a:pt x="38" y="209"/>
                    </a:lnTo>
                    <a:lnTo>
                      <a:pt x="113" y="192"/>
                    </a:lnTo>
                    <a:lnTo>
                      <a:pt x="175" y="65"/>
                    </a:lnTo>
                    <a:lnTo>
                      <a:pt x="329" y="8"/>
                    </a:lnTo>
                    <a:lnTo>
                      <a:pt x="457" y="0"/>
                    </a:lnTo>
                    <a:lnTo>
                      <a:pt x="523" y="48"/>
                    </a:lnTo>
                    <a:lnTo>
                      <a:pt x="583" y="155"/>
                    </a:lnTo>
                    <a:lnTo>
                      <a:pt x="616" y="294"/>
                    </a:lnTo>
                    <a:lnTo>
                      <a:pt x="584" y="390"/>
                    </a:lnTo>
                    <a:lnTo>
                      <a:pt x="598" y="513"/>
                    </a:lnTo>
                    <a:lnTo>
                      <a:pt x="601" y="591"/>
                    </a:lnTo>
                    <a:lnTo>
                      <a:pt x="520" y="614"/>
                    </a:lnTo>
                    <a:lnTo>
                      <a:pt x="457" y="687"/>
                    </a:lnTo>
                    <a:lnTo>
                      <a:pt x="376" y="759"/>
                    </a:lnTo>
                    <a:lnTo>
                      <a:pt x="320" y="761"/>
                    </a:lnTo>
                    <a:lnTo>
                      <a:pt x="256" y="705"/>
                    </a:lnTo>
                    <a:lnTo>
                      <a:pt x="176" y="625"/>
                    </a:lnTo>
                    <a:lnTo>
                      <a:pt x="80" y="553"/>
                    </a:lnTo>
                    <a:lnTo>
                      <a:pt x="40" y="465"/>
                    </a:lnTo>
                    <a:lnTo>
                      <a:pt x="0" y="369"/>
                    </a:lnTo>
                    <a:lnTo>
                      <a:pt x="88" y="305"/>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55" name="Freeform 140"/>
              <p:cNvSpPr>
                <a:spLocks/>
              </p:cNvSpPr>
              <p:nvPr/>
            </p:nvSpPr>
            <p:spPr bwMode="auto">
              <a:xfrm>
                <a:off x="825500" y="2039938"/>
                <a:ext cx="782638" cy="815975"/>
              </a:xfrm>
              <a:custGeom>
                <a:avLst/>
                <a:gdLst/>
                <a:ahLst/>
                <a:cxnLst>
                  <a:cxn ang="0">
                    <a:pos x="76" y="1146"/>
                  </a:cxn>
                  <a:cxn ang="0">
                    <a:pos x="93" y="1282"/>
                  </a:cxn>
                  <a:cxn ang="0">
                    <a:pos x="172" y="1362"/>
                  </a:cxn>
                  <a:cxn ang="0">
                    <a:pos x="163" y="1453"/>
                  </a:cxn>
                  <a:cxn ang="0">
                    <a:pos x="76" y="1538"/>
                  </a:cxn>
                  <a:cxn ang="0">
                    <a:pos x="128" y="1657"/>
                  </a:cxn>
                  <a:cxn ang="0">
                    <a:pos x="124" y="1749"/>
                  </a:cxn>
                  <a:cxn ang="0">
                    <a:pos x="85" y="1939"/>
                  </a:cxn>
                  <a:cxn ang="0">
                    <a:pos x="0" y="2181"/>
                  </a:cxn>
                  <a:cxn ang="0">
                    <a:pos x="84" y="2186"/>
                  </a:cxn>
                  <a:cxn ang="0">
                    <a:pos x="99" y="2165"/>
                  </a:cxn>
                  <a:cxn ang="0">
                    <a:pos x="123" y="2171"/>
                  </a:cxn>
                  <a:cxn ang="0">
                    <a:pos x="146" y="2171"/>
                  </a:cxn>
                  <a:cxn ang="0">
                    <a:pos x="182" y="2147"/>
                  </a:cxn>
                  <a:cxn ang="0">
                    <a:pos x="230" y="2154"/>
                  </a:cxn>
                  <a:cxn ang="0">
                    <a:pos x="309" y="2154"/>
                  </a:cxn>
                  <a:cxn ang="0">
                    <a:pos x="332" y="2168"/>
                  </a:cxn>
                  <a:cxn ang="0">
                    <a:pos x="377" y="2199"/>
                  </a:cxn>
                  <a:cxn ang="0">
                    <a:pos x="410" y="2258"/>
                  </a:cxn>
                  <a:cxn ang="0">
                    <a:pos x="483" y="2264"/>
                  </a:cxn>
                  <a:cxn ang="0">
                    <a:pos x="510" y="2282"/>
                  </a:cxn>
                  <a:cxn ang="0">
                    <a:pos x="519" y="2327"/>
                  </a:cxn>
                  <a:cxn ang="0">
                    <a:pos x="545" y="2373"/>
                  </a:cxn>
                  <a:cxn ang="0">
                    <a:pos x="585" y="2405"/>
                  </a:cxn>
                  <a:cxn ang="0">
                    <a:pos x="603" y="2429"/>
                  </a:cxn>
                  <a:cxn ang="0">
                    <a:pos x="617" y="2460"/>
                  </a:cxn>
                  <a:cxn ang="0">
                    <a:pos x="653" y="2489"/>
                  </a:cxn>
                  <a:cxn ang="0">
                    <a:pos x="692" y="2498"/>
                  </a:cxn>
                  <a:cxn ang="0">
                    <a:pos x="699" y="2535"/>
                  </a:cxn>
                  <a:cxn ang="0">
                    <a:pos x="759" y="2570"/>
                  </a:cxn>
                  <a:cxn ang="0">
                    <a:pos x="851" y="2562"/>
                  </a:cxn>
                  <a:cxn ang="0">
                    <a:pos x="853" y="2481"/>
                  </a:cxn>
                  <a:cxn ang="0">
                    <a:pos x="892" y="2411"/>
                  </a:cxn>
                  <a:cxn ang="0">
                    <a:pos x="972" y="2430"/>
                  </a:cxn>
                  <a:cxn ang="0">
                    <a:pos x="1027" y="2516"/>
                  </a:cxn>
                  <a:cxn ang="0">
                    <a:pos x="1066" y="2457"/>
                  </a:cxn>
                  <a:cxn ang="0">
                    <a:pos x="1251" y="2481"/>
                  </a:cxn>
                  <a:cxn ang="0">
                    <a:pos x="1373" y="2456"/>
                  </a:cxn>
                  <a:cxn ang="0">
                    <a:pos x="2133" y="2475"/>
                  </a:cxn>
                  <a:cxn ang="0">
                    <a:pos x="2178" y="2318"/>
                  </a:cxn>
                  <a:cxn ang="0">
                    <a:pos x="2111" y="2226"/>
                  </a:cxn>
                  <a:cxn ang="0">
                    <a:pos x="2146" y="476"/>
                  </a:cxn>
                  <a:cxn ang="0">
                    <a:pos x="2463" y="490"/>
                  </a:cxn>
                  <a:cxn ang="0">
                    <a:pos x="1841" y="0"/>
                  </a:cxn>
                  <a:cxn ang="0">
                    <a:pos x="1790" y="250"/>
                  </a:cxn>
                  <a:cxn ang="0">
                    <a:pos x="1170" y="212"/>
                  </a:cxn>
                  <a:cxn ang="0">
                    <a:pos x="1056" y="734"/>
                  </a:cxn>
                  <a:cxn ang="0">
                    <a:pos x="810" y="879"/>
                  </a:cxn>
                  <a:cxn ang="0">
                    <a:pos x="810" y="1168"/>
                  </a:cxn>
                  <a:cxn ang="0">
                    <a:pos x="76" y="1146"/>
                  </a:cxn>
                </a:cxnLst>
                <a:rect l="0" t="0" r="r" b="b"/>
                <a:pathLst>
                  <a:path w="2463" h="2570">
                    <a:moveTo>
                      <a:pt x="76" y="1146"/>
                    </a:moveTo>
                    <a:lnTo>
                      <a:pt x="93" y="1282"/>
                    </a:lnTo>
                    <a:lnTo>
                      <a:pt x="172" y="1362"/>
                    </a:lnTo>
                    <a:lnTo>
                      <a:pt x="163" y="1453"/>
                    </a:lnTo>
                    <a:lnTo>
                      <a:pt x="76" y="1538"/>
                    </a:lnTo>
                    <a:lnTo>
                      <a:pt x="128" y="1657"/>
                    </a:lnTo>
                    <a:lnTo>
                      <a:pt x="124" y="1749"/>
                    </a:lnTo>
                    <a:lnTo>
                      <a:pt x="85" y="1939"/>
                    </a:lnTo>
                    <a:lnTo>
                      <a:pt x="0" y="2181"/>
                    </a:lnTo>
                    <a:lnTo>
                      <a:pt x="84" y="2186"/>
                    </a:lnTo>
                    <a:lnTo>
                      <a:pt x="99" y="2165"/>
                    </a:lnTo>
                    <a:lnTo>
                      <a:pt x="123" y="2171"/>
                    </a:lnTo>
                    <a:lnTo>
                      <a:pt x="146" y="2171"/>
                    </a:lnTo>
                    <a:lnTo>
                      <a:pt x="182" y="2147"/>
                    </a:lnTo>
                    <a:lnTo>
                      <a:pt x="230" y="2154"/>
                    </a:lnTo>
                    <a:lnTo>
                      <a:pt x="309" y="2154"/>
                    </a:lnTo>
                    <a:lnTo>
                      <a:pt x="332" y="2168"/>
                    </a:lnTo>
                    <a:lnTo>
                      <a:pt x="377" y="2199"/>
                    </a:lnTo>
                    <a:lnTo>
                      <a:pt x="410" y="2258"/>
                    </a:lnTo>
                    <a:lnTo>
                      <a:pt x="483" y="2264"/>
                    </a:lnTo>
                    <a:lnTo>
                      <a:pt x="510" y="2282"/>
                    </a:lnTo>
                    <a:lnTo>
                      <a:pt x="519" y="2327"/>
                    </a:lnTo>
                    <a:lnTo>
                      <a:pt x="545" y="2373"/>
                    </a:lnTo>
                    <a:lnTo>
                      <a:pt x="585" y="2405"/>
                    </a:lnTo>
                    <a:lnTo>
                      <a:pt x="603" y="2429"/>
                    </a:lnTo>
                    <a:lnTo>
                      <a:pt x="617" y="2460"/>
                    </a:lnTo>
                    <a:lnTo>
                      <a:pt x="653" y="2489"/>
                    </a:lnTo>
                    <a:lnTo>
                      <a:pt x="692" y="2498"/>
                    </a:lnTo>
                    <a:lnTo>
                      <a:pt x="699" y="2535"/>
                    </a:lnTo>
                    <a:lnTo>
                      <a:pt x="759" y="2570"/>
                    </a:lnTo>
                    <a:lnTo>
                      <a:pt x="851" y="2562"/>
                    </a:lnTo>
                    <a:lnTo>
                      <a:pt x="853" y="2481"/>
                    </a:lnTo>
                    <a:lnTo>
                      <a:pt x="892" y="2411"/>
                    </a:lnTo>
                    <a:lnTo>
                      <a:pt x="972" y="2430"/>
                    </a:lnTo>
                    <a:lnTo>
                      <a:pt x="1027" y="2516"/>
                    </a:lnTo>
                    <a:lnTo>
                      <a:pt x="1066" y="2457"/>
                    </a:lnTo>
                    <a:lnTo>
                      <a:pt x="1251" y="2481"/>
                    </a:lnTo>
                    <a:lnTo>
                      <a:pt x="1373" y="2456"/>
                    </a:lnTo>
                    <a:lnTo>
                      <a:pt x="2133" y="2475"/>
                    </a:lnTo>
                    <a:lnTo>
                      <a:pt x="2178" y="2318"/>
                    </a:lnTo>
                    <a:lnTo>
                      <a:pt x="2111" y="2226"/>
                    </a:lnTo>
                    <a:lnTo>
                      <a:pt x="2146" y="476"/>
                    </a:lnTo>
                    <a:lnTo>
                      <a:pt x="2463" y="490"/>
                    </a:lnTo>
                    <a:lnTo>
                      <a:pt x="1841" y="0"/>
                    </a:lnTo>
                    <a:lnTo>
                      <a:pt x="1790" y="250"/>
                    </a:lnTo>
                    <a:lnTo>
                      <a:pt x="1170" y="212"/>
                    </a:lnTo>
                    <a:lnTo>
                      <a:pt x="1056" y="734"/>
                    </a:lnTo>
                    <a:lnTo>
                      <a:pt x="810" y="879"/>
                    </a:lnTo>
                    <a:lnTo>
                      <a:pt x="810" y="1168"/>
                    </a:lnTo>
                    <a:lnTo>
                      <a:pt x="76" y="1146"/>
                    </a:lnTo>
                    <a:close/>
                  </a:path>
                </a:pathLst>
              </a:custGeom>
              <a:solidFill>
                <a:srgbClr val="FF000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56" name="Freeform 141"/>
              <p:cNvSpPr>
                <a:spLocks/>
              </p:cNvSpPr>
              <p:nvPr/>
            </p:nvSpPr>
            <p:spPr bwMode="auto">
              <a:xfrm>
                <a:off x="969963" y="3184525"/>
                <a:ext cx="169863" cy="206375"/>
              </a:xfrm>
              <a:custGeom>
                <a:avLst/>
                <a:gdLst/>
                <a:ahLst/>
                <a:cxnLst>
                  <a:cxn ang="0">
                    <a:pos x="88" y="305"/>
                  </a:cxn>
                  <a:cxn ang="0">
                    <a:pos x="38" y="209"/>
                  </a:cxn>
                  <a:cxn ang="0">
                    <a:pos x="113" y="192"/>
                  </a:cxn>
                  <a:cxn ang="0">
                    <a:pos x="175" y="65"/>
                  </a:cxn>
                  <a:cxn ang="0">
                    <a:pos x="329" y="8"/>
                  </a:cxn>
                  <a:cxn ang="0">
                    <a:pos x="457" y="0"/>
                  </a:cxn>
                  <a:cxn ang="0">
                    <a:pos x="523" y="48"/>
                  </a:cxn>
                  <a:cxn ang="0">
                    <a:pos x="583" y="155"/>
                  </a:cxn>
                  <a:cxn ang="0">
                    <a:pos x="616" y="294"/>
                  </a:cxn>
                  <a:cxn ang="0">
                    <a:pos x="584" y="390"/>
                  </a:cxn>
                  <a:cxn ang="0">
                    <a:pos x="598" y="513"/>
                  </a:cxn>
                  <a:cxn ang="0">
                    <a:pos x="601" y="591"/>
                  </a:cxn>
                  <a:cxn ang="0">
                    <a:pos x="520" y="614"/>
                  </a:cxn>
                  <a:cxn ang="0">
                    <a:pos x="457" y="687"/>
                  </a:cxn>
                  <a:cxn ang="0">
                    <a:pos x="376" y="759"/>
                  </a:cxn>
                  <a:cxn ang="0">
                    <a:pos x="320" y="761"/>
                  </a:cxn>
                  <a:cxn ang="0">
                    <a:pos x="256" y="705"/>
                  </a:cxn>
                  <a:cxn ang="0">
                    <a:pos x="176" y="625"/>
                  </a:cxn>
                  <a:cxn ang="0">
                    <a:pos x="80" y="553"/>
                  </a:cxn>
                  <a:cxn ang="0">
                    <a:pos x="40" y="465"/>
                  </a:cxn>
                  <a:cxn ang="0">
                    <a:pos x="0" y="369"/>
                  </a:cxn>
                  <a:cxn ang="0">
                    <a:pos x="88" y="305"/>
                  </a:cxn>
                </a:cxnLst>
                <a:rect l="0" t="0" r="r" b="b"/>
                <a:pathLst>
                  <a:path w="616" h="761">
                    <a:moveTo>
                      <a:pt x="88" y="305"/>
                    </a:moveTo>
                    <a:lnTo>
                      <a:pt x="38" y="209"/>
                    </a:lnTo>
                    <a:lnTo>
                      <a:pt x="113" y="192"/>
                    </a:lnTo>
                    <a:lnTo>
                      <a:pt x="175" y="65"/>
                    </a:lnTo>
                    <a:lnTo>
                      <a:pt x="329" y="8"/>
                    </a:lnTo>
                    <a:lnTo>
                      <a:pt x="457" y="0"/>
                    </a:lnTo>
                    <a:lnTo>
                      <a:pt x="523" y="48"/>
                    </a:lnTo>
                    <a:lnTo>
                      <a:pt x="583" y="155"/>
                    </a:lnTo>
                    <a:lnTo>
                      <a:pt x="616" y="294"/>
                    </a:lnTo>
                    <a:lnTo>
                      <a:pt x="584" y="390"/>
                    </a:lnTo>
                    <a:lnTo>
                      <a:pt x="598" y="513"/>
                    </a:lnTo>
                    <a:lnTo>
                      <a:pt x="601" y="591"/>
                    </a:lnTo>
                    <a:lnTo>
                      <a:pt x="520" y="614"/>
                    </a:lnTo>
                    <a:lnTo>
                      <a:pt x="457" y="687"/>
                    </a:lnTo>
                    <a:lnTo>
                      <a:pt x="376" y="759"/>
                    </a:lnTo>
                    <a:lnTo>
                      <a:pt x="320" y="761"/>
                    </a:lnTo>
                    <a:lnTo>
                      <a:pt x="256" y="705"/>
                    </a:lnTo>
                    <a:lnTo>
                      <a:pt x="176" y="625"/>
                    </a:lnTo>
                    <a:lnTo>
                      <a:pt x="80" y="553"/>
                    </a:lnTo>
                    <a:lnTo>
                      <a:pt x="40" y="465"/>
                    </a:lnTo>
                    <a:lnTo>
                      <a:pt x="0" y="369"/>
                    </a:lnTo>
                    <a:lnTo>
                      <a:pt x="88" y="305"/>
                    </a:lnTo>
                    <a:close/>
                  </a:path>
                </a:pathLst>
              </a:custGeom>
              <a:solidFill>
                <a:srgbClr val="00B05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57" name="Freeform 142"/>
              <p:cNvSpPr>
                <a:spLocks/>
              </p:cNvSpPr>
              <p:nvPr/>
            </p:nvSpPr>
            <p:spPr bwMode="auto">
              <a:xfrm>
                <a:off x="762000" y="2722563"/>
                <a:ext cx="358775" cy="293688"/>
              </a:xfrm>
              <a:custGeom>
                <a:avLst/>
                <a:gdLst/>
                <a:ahLst/>
                <a:cxnLst>
                  <a:cxn ang="0">
                    <a:pos x="420" y="6"/>
                  </a:cxn>
                  <a:cxn ang="0">
                    <a:pos x="345" y="24"/>
                  </a:cxn>
                  <a:cxn ang="0">
                    <a:pos x="299" y="15"/>
                  </a:cxn>
                  <a:cxn ang="0">
                    <a:pos x="204" y="30"/>
                  </a:cxn>
                  <a:cxn ang="0">
                    <a:pos x="135" y="113"/>
                  </a:cxn>
                  <a:cxn ang="0">
                    <a:pos x="65" y="296"/>
                  </a:cxn>
                  <a:cxn ang="0">
                    <a:pos x="24" y="487"/>
                  </a:cxn>
                  <a:cxn ang="0">
                    <a:pos x="100" y="582"/>
                  </a:cxn>
                  <a:cxn ang="0">
                    <a:pos x="134" y="656"/>
                  </a:cxn>
                  <a:cxn ang="0">
                    <a:pos x="291" y="660"/>
                  </a:cxn>
                  <a:cxn ang="0">
                    <a:pos x="321" y="621"/>
                  </a:cxn>
                  <a:cxn ang="0">
                    <a:pos x="377" y="609"/>
                  </a:cxn>
                  <a:cxn ang="0">
                    <a:pos x="429" y="635"/>
                  </a:cxn>
                  <a:cxn ang="0">
                    <a:pos x="449" y="657"/>
                  </a:cxn>
                  <a:cxn ang="0">
                    <a:pos x="488" y="656"/>
                  </a:cxn>
                  <a:cxn ang="0">
                    <a:pos x="524" y="687"/>
                  </a:cxn>
                  <a:cxn ang="0">
                    <a:pos x="572" y="671"/>
                  </a:cxn>
                  <a:cxn ang="0">
                    <a:pos x="626" y="683"/>
                  </a:cxn>
                  <a:cxn ang="0">
                    <a:pos x="617" y="717"/>
                  </a:cxn>
                  <a:cxn ang="0">
                    <a:pos x="569" y="728"/>
                  </a:cxn>
                  <a:cxn ang="0">
                    <a:pos x="534" y="741"/>
                  </a:cxn>
                  <a:cxn ang="0">
                    <a:pos x="486" y="726"/>
                  </a:cxn>
                  <a:cxn ang="0">
                    <a:pos x="440" y="705"/>
                  </a:cxn>
                  <a:cxn ang="0">
                    <a:pos x="387" y="683"/>
                  </a:cxn>
                  <a:cxn ang="0">
                    <a:pos x="353" y="672"/>
                  </a:cxn>
                  <a:cxn ang="0">
                    <a:pos x="339" y="705"/>
                  </a:cxn>
                  <a:cxn ang="0">
                    <a:pos x="285" y="705"/>
                  </a:cxn>
                  <a:cxn ang="0">
                    <a:pos x="224" y="716"/>
                  </a:cxn>
                  <a:cxn ang="0">
                    <a:pos x="44" y="749"/>
                  </a:cxn>
                  <a:cxn ang="0">
                    <a:pos x="18" y="759"/>
                  </a:cxn>
                  <a:cxn ang="0">
                    <a:pos x="0" y="809"/>
                  </a:cxn>
                  <a:cxn ang="0">
                    <a:pos x="27" y="870"/>
                  </a:cxn>
                  <a:cxn ang="0">
                    <a:pos x="50" y="873"/>
                  </a:cxn>
                  <a:cxn ang="0">
                    <a:pos x="30" y="905"/>
                  </a:cxn>
                  <a:cxn ang="0">
                    <a:pos x="96" y="924"/>
                  </a:cxn>
                  <a:cxn ang="0">
                    <a:pos x="186" y="903"/>
                  </a:cxn>
                  <a:cxn ang="0">
                    <a:pos x="291" y="879"/>
                  </a:cxn>
                  <a:cxn ang="0">
                    <a:pos x="612" y="857"/>
                  </a:cxn>
                  <a:cxn ang="0">
                    <a:pos x="773" y="870"/>
                  </a:cxn>
                  <a:cxn ang="0">
                    <a:pos x="816" y="882"/>
                  </a:cxn>
                  <a:cxn ang="0">
                    <a:pos x="905" y="912"/>
                  </a:cxn>
                  <a:cxn ang="0">
                    <a:pos x="977" y="905"/>
                  </a:cxn>
                  <a:cxn ang="0">
                    <a:pos x="1053" y="905"/>
                  </a:cxn>
                  <a:cxn ang="0">
                    <a:pos x="1122" y="896"/>
                  </a:cxn>
                  <a:cxn ang="0">
                    <a:pos x="1116" y="869"/>
                  </a:cxn>
                  <a:cxn ang="0">
                    <a:pos x="1115" y="804"/>
                  </a:cxn>
                  <a:cxn ang="0">
                    <a:pos x="1110" y="764"/>
                  </a:cxn>
                  <a:cxn ang="0">
                    <a:pos x="1071" y="696"/>
                  </a:cxn>
                  <a:cxn ang="0">
                    <a:pos x="1025" y="710"/>
                  </a:cxn>
                  <a:cxn ang="0">
                    <a:pos x="977" y="626"/>
                  </a:cxn>
                  <a:cxn ang="0">
                    <a:pos x="1001" y="581"/>
                  </a:cxn>
                  <a:cxn ang="0">
                    <a:pos x="986" y="510"/>
                  </a:cxn>
                  <a:cxn ang="0">
                    <a:pos x="944" y="467"/>
                  </a:cxn>
                  <a:cxn ang="0">
                    <a:pos x="903" y="387"/>
                  </a:cxn>
                  <a:cxn ang="0">
                    <a:pos x="848" y="338"/>
                  </a:cxn>
                  <a:cxn ang="0">
                    <a:pos x="804" y="281"/>
                  </a:cxn>
                  <a:cxn ang="0">
                    <a:pos x="743" y="219"/>
                  </a:cxn>
                  <a:cxn ang="0">
                    <a:pos x="708" y="132"/>
                  </a:cxn>
                  <a:cxn ang="0">
                    <a:pos x="653" y="113"/>
                  </a:cxn>
                  <a:cxn ang="0">
                    <a:pos x="576" y="54"/>
                  </a:cxn>
                  <a:cxn ang="0">
                    <a:pos x="506" y="8"/>
                  </a:cxn>
                </a:cxnLst>
                <a:rect l="0" t="0" r="r" b="b"/>
                <a:pathLst>
                  <a:path w="1131" h="927">
                    <a:moveTo>
                      <a:pt x="464" y="8"/>
                    </a:moveTo>
                    <a:lnTo>
                      <a:pt x="420" y="6"/>
                    </a:lnTo>
                    <a:lnTo>
                      <a:pt x="383" y="0"/>
                    </a:lnTo>
                    <a:lnTo>
                      <a:pt x="345" y="24"/>
                    </a:lnTo>
                    <a:lnTo>
                      <a:pt x="318" y="23"/>
                    </a:lnTo>
                    <a:lnTo>
                      <a:pt x="299" y="15"/>
                    </a:lnTo>
                    <a:lnTo>
                      <a:pt x="281" y="36"/>
                    </a:lnTo>
                    <a:lnTo>
                      <a:pt x="204" y="30"/>
                    </a:lnTo>
                    <a:lnTo>
                      <a:pt x="197" y="58"/>
                    </a:lnTo>
                    <a:lnTo>
                      <a:pt x="135" y="113"/>
                    </a:lnTo>
                    <a:lnTo>
                      <a:pt x="100" y="201"/>
                    </a:lnTo>
                    <a:lnTo>
                      <a:pt x="65" y="296"/>
                    </a:lnTo>
                    <a:lnTo>
                      <a:pt x="3" y="351"/>
                    </a:lnTo>
                    <a:lnTo>
                      <a:pt x="24" y="487"/>
                    </a:lnTo>
                    <a:lnTo>
                      <a:pt x="86" y="514"/>
                    </a:lnTo>
                    <a:lnTo>
                      <a:pt x="100" y="582"/>
                    </a:lnTo>
                    <a:lnTo>
                      <a:pt x="72" y="657"/>
                    </a:lnTo>
                    <a:lnTo>
                      <a:pt x="134" y="656"/>
                    </a:lnTo>
                    <a:lnTo>
                      <a:pt x="239" y="659"/>
                    </a:lnTo>
                    <a:lnTo>
                      <a:pt x="291" y="660"/>
                    </a:lnTo>
                    <a:lnTo>
                      <a:pt x="300" y="632"/>
                    </a:lnTo>
                    <a:lnTo>
                      <a:pt x="321" y="621"/>
                    </a:lnTo>
                    <a:lnTo>
                      <a:pt x="341" y="626"/>
                    </a:lnTo>
                    <a:lnTo>
                      <a:pt x="377" y="609"/>
                    </a:lnTo>
                    <a:lnTo>
                      <a:pt x="407" y="618"/>
                    </a:lnTo>
                    <a:lnTo>
                      <a:pt x="429" y="635"/>
                    </a:lnTo>
                    <a:lnTo>
                      <a:pt x="432" y="650"/>
                    </a:lnTo>
                    <a:lnTo>
                      <a:pt x="449" y="657"/>
                    </a:lnTo>
                    <a:lnTo>
                      <a:pt x="473" y="648"/>
                    </a:lnTo>
                    <a:lnTo>
                      <a:pt x="488" y="656"/>
                    </a:lnTo>
                    <a:lnTo>
                      <a:pt x="500" y="675"/>
                    </a:lnTo>
                    <a:lnTo>
                      <a:pt x="524" y="687"/>
                    </a:lnTo>
                    <a:lnTo>
                      <a:pt x="554" y="681"/>
                    </a:lnTo>
                    <a:lnTo>
                      <a:pt x="572" y="671"/>
                    </a:lnTo>
                    <a:lnTo>
                      <a:pt x="599" y="663"/>
                    </a:lnTo>
                    <a:lnTo>
                      <a:pt x="626" y="683"/>
                    </a:lnTo>
                    <a:lnTo>
                      <a:pt x="629" y="702"/>
                    </a:lnTo>
                    <a:lnTo>
                      <a:pt x="617" y="717"/>
                    </a:lnTo>
                    <a:lnTo>
                      <a:pt x="600" y="722"/>
                    </a:lnTo>
                    <a:lnTo>
                      <a:pt x="569" y="728"/>
                    </a:lnTo>
                    <a:lnTo>
                      <a:pt x="560" y="744"/>
                    </a:lnTo>
                    <a:lnTo>
                      <a:pt x="534" y="741"/>
                    </a:lnTo>
                    <a:lnTo>
                      <a:pt x="510" y="738"/>
                    </a:lnTo>
                    <a:lnTo>
                      <a:pt x="486" y="726"/>
                    </a:lnTo>
                    <a:lnTo>
                      <a:pt x="461" y="717"/>
                    </a:lnTo>
                    <a:lnTo>
                      <a:pt x="440" y="705"/>
                    </a:lnTo>
                    <a:lnTo>
                      <a:pt x="413" y="698"/>
                    </a:lnTo>
                    <a:lnTo>
                      <a:pt x="387" y="683"/>
                    </a:lnTo>
                    <a:lnTo>
                      <a:pt x="363" y="665"/>
                    </a:lnTo>
                    <a:lnTo>
                      <a:pt x="353" y="672"/>
                    </a:lnTo>
                    <a:lnTo>
                      <a:pt x="344" y="686"/>
                    </a:lnTo>
                    <a:lnTo>
                      <a:pt x="339" y="705"/>
                    </a:lnTo>
                    <a:lnTo>
                      <a:pt x="315" y="710"/>
                    </a:lnTo>
                    <a:lnTo>
                      <a:pt x="285" y="705"/>
                    </a:lnTo>
                    <a:lnTo>
                      <a:pt x="254" y="714"/>
                    </a:lnTo>
                    <a:lnTo>
                      <a:pt x="224" y="716"/>
                    </a:lnTo>
                    <a:lnTo>
                      <a:pt x="222" y="750"/>
                    </a:lnTo>
                    <a:lnTo>
                      <a:pt x="44" y="749"/>
                    </a:lnTo>
                    <a:lnTo>
                      <a:pt x="27" y="770"/>
                    </a:lnTo>
                    <a:lnTo>
                      <a:pt x="18" y="759"/>
                    </a:lnTo>
                    <a:lnTo>
                      <a:pt x="11" y="773"/>
                    </a:lnTo>
                    <a:lnTo>
                      <a:pt x="0" y="809"/>
                    </a:lnTo>
                    <a:lnTo>
                      <a:pt x="18" y="875"/>
                    </a:lnTo>
                    <a:lnTo>
                      <a:pt x="27" y="870"/>
                    </a:lnTo>
                    <a:lnTo>
                      <a:pt x="63" y="857"/>
                    </a:lnTo>
                    <a:lnTo>
                      <a:pt x="50" y="873"/>
                    </a:lnTo>
                    <a:lnTo>
                      <a:pt x="24" y="881"/>
                    </a:lnTo>
                    <a:lnTo>
                      <a:pt x="30" y="905"/>
                    </a:lnTo>
                    <a:lnTo>
                      <a:pt x="36" y="924"/>
                    </a:lnTo>
                    <a:lnTo>
                      <a:pt x="96" y="924"/>
                    </a:lnTo>
                    <a:lnTo>
                      <a:pt x="132" y="902"/>
                    </a:lnTo>
                    <a:lnTo>
                      <a:pt x="186" y="903"/>
                    </a:lnTo>
                    <a:lnTo>
                      <a:pt x="246" y="909"/>
                    </a:lnTo>
                    <a:lnTo>
                      <a:pt x="291" y="879"/>
                    </a:lnTo>
                    <a:lnTo>
                      <a:pt x="326" y="851"/>
                    </a:lnTo>
                    <a:lnTo>
                      <a:pt x="612" y="857"/>
                    </a:lnTo>
                    <a:lnTo>
                      <a:pt x="720" y="860"/>
                    </a:lnTo>
                    <a:lnTo>
                      <a:pt x="773" y="870"/>
                    </a:lnTo>
                    <a:lnTo>
                      <a:pt x="785" y="897"/>
                    </a:lnTo>
                    <a:lnTo>
                      <a:pt x="816" y="882"/>
                    </a:lnTo>
                    <a:lnTo>
                      <a:pt x="849" y="903"/>
                    </a:lnTo>
                    <a:lnTo>
                      <a:pt x="905" y="912"/>
                    </a:lnTo>
                    <a:lnTo>
                      <a:pt x="932" y="927"/>
                    </a:lnTo>
                    <a:lnTo>
                      <a:pt x="977" y="905"/>
                    </a:lnTo>
                    <a:lnTo>
                      <a:pt x="1020" y="900"/>
                    </a:lnTo>
                    <a:lnTo>
                      <a:pt x="1053" y="905"/>
                    </a:lnTo>
                    <a:lnTo>
                      <a:pt x="1091" y="899"/>
                    </a:lnTo>
                    <a:lnTo>
                      <a:pt x="1122" y="896"/>
                    </a:lnTo>
                    <a:lnTo>
                      <a:pt x="1131" y="888"/>
                    </a:lnTo>
                    <a:lnTo>
                      <a:pt x="1116" y="869"/>
                    </a:lnTo>
                    <a:lnTo>
                      <a:pt x="1122" y="833"/>
                    </a:lnTo>
                    <a:lnTo>
                      <a:pt x="1115" y="804"/>
                    </a:lnTo>
                    <a:lnTo>
                      <a:pt x="1127" y="783"/>
                    </a:lnTo>
                    <a:lnTo>
                      <a:pt x="1110" y="764"/>
                    </a:lnTo>
                    <a:lnTo>
                      <a:pt x="1089" y="731"/>
                    </a:lnTo>
                    <a:lnTo>
                      <a:pt x="1071" y="696"/>
                    </a:lnTo>
                    <a:lnTo>
                      <a:pt x="1047" y="693"/>
                    </a:lnTo>
                    <a:lnTo>
                      <a:pt x="1025" y="710"/>
                    </a:lnTo>
                    <a:lnTo>
                      <a:pt x="1017" y="681"/>
                    </a:lnTo>
                    <a:lnTo>
                      <a:pt x="977" y="626"/>
                    </a:lnTo>
                    <a:lnTo>
                      <a:pt x="1005" y="609"/>
                    </a:lnTo>
                    <a:lnTo>
                      <a:pt x="1001" y="581"/>
                    </a:lnTo>
                    <a:lnTo>
                      <a:pt x="989" y="557"/>
                    </a:lnTo>
                    <a:lnTo>
                      <a:pt x="986" y="510"/>
                    </a:lnTo>
                    <a:lnTo>
                      <a:pt x="971" y="495"/>
                    </a:lnTo>
                    <a:lnTo>
                      <a:pt x="944" y="467"/>
                    </a:lnTo>
                    <a:lnTo>
                      <a:pt x="961" y="425"/>
                    </a:lnTo>
                    <a:lnTo>
                      <a:pt x="903" y="387"/>
                    </a:lnTo>
                    <a:lnTo>
                      <a:pt x="890" y="351"/>
                    </a:lnTo>
                    <a:lnTo>
                      <a:pt x="848" y="338"/>
                    </a:lnTo>
                    <a:lnTo>
                      <a:pt x="815" y="308"/>
                    </a:lnTo>
                    <a:lnTo>
                      <a:pt x="804" y="281"/>
                    </a:lnTo>
                    <a:lnTo>
                      <a:pt x="782" y="254"/>
                    </a:lnTo>
                    <a:lnTo>
                      <a:pt x="743" y="219"/>
                    </a:lnTo>
                    <a:lnTo>
                      <a:pt x="720" y="174"/>
                    </a:lnTo>
                    <a:lnTo>
                      <a:pt x="708" y="132"/>
                    </a:lnTo>
                    <a:lnTo>
                      <a:pt x="686" y="116"/>
                    </a:lnTo>
                    <a:lnTo>
                      <a:pt x="653" y="113"/>
                    </a:lnTo>
                    <a:lnTo>
                      <a:pt x="612" y="110"/>
                    </a:lnTo>
                    <a:lnTo>
                      <a:pt x="576" y="54"/>
                    </a:lnTo>
                    <a:lnTo>
                      <a:pt x="527" y="17"/>
                    </a:lnTo>
                    <a:lnTo>
                      <a:pt x="506" y="8"/>
                    </a:lnTo>
                    <a:lnTo>
                      <a:pt x="464" y="8"/>
                    </a:lnTo>
                    <a:close/>
                  </a:path>
                </a:pathLst>
              </a:custGeom>
              <a:solidFill>
                <a:srgbClr val="F5B90F"/>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58" name="Freeform 143"/>
              <p:cNvSpPr>
                <a:spLocks/>
              </p:cNvSpPr>
              <p:nvPr/>
            </p:nvSpPr>
            <p:spPr bwMode="auto">
              <a:xfrm>
                <a:off x="768350" y="2916238"/>
                <a:ext cx="193675" cy="49213"/>
              </a:xfrm>
              <a:custGeom>
                <a:avLst/>
                <a:gdLst/>
                <a:ahLst/>
                <a:cxnLst>
                  <a:cxn ang="0">
                    <a:pos x="57" y="72"/>
                  </a:cxn>
                  <a:cxn ang="0">
                    <a:pos x="68" y="98"/>
                  </a:cxn>
                  <a:cxn ang="0">
                    <a:pos x="113" y="95"/>
                  </a:cxn>
                  <a:cxn ang="0">
                    <a:pos x="167" y="80"/>
                  </a:cxn>
                  <a:cxn ang="0">
                    <a:pos x="231" y="71"/>
                  </a:cxn>
                  <a:cxn ang="0">
                    <a:pos x="255" y="68"/>
                  </a:cxn>
                  <a:cxn ang="0">
                    <a:pos x="246" y="84"/>
                  </a:cxn>
                  <a:cxn ang="0">
                    <a:pos x="219" y="81"/>
                  </a:cxn>
                  <a:cxn ang="0">
                    <a:pos x="167" y="89"/>
                  </a:cxn>
                  <a:cxn ang="0">
                    <a:pos x="113" y="107"/>
                  </a:cxn>
                  <a:cxn ang="0">
                    <a:pos x="62" y="110"/>
                  </a:cxn>
                  <a:cxn ang="0">
                    <a:pos x="47" y="74"/>
                  </a:cxn>
                  <a:cxn ang="0">
                    <a:pos x="26" y="102"/>
                  </a:cxn>
                  <a:cxn ang="0">
                    <a:pos x="0" y="150"/>
                  </a:cxn>
                  <a:cxn ang="0">
                    <a:pos x="27" y="141"/>
                  </a:cxn>
                  <a:cxn ang="0">
                    <a:pos x="204" y="107"/>
                  </a:cxn>
                  <a:cxn ang="0">
                    <a:pos x="264" y="98"/>
                  </a:cxn>
                  <a:cxn ang="0">
                    <a:pos x="320" y="95"/>
                  </a:cxn>
                  <a:cxn ang="0">
                    <a:pos x="348" y="57"/>
                  </a:cxn>
                  <a:cxn ang="0">
                    <a:pos x="398" y="89"/>
                  </a:cxn>
                  <a:cxn ang="0">
                    <a:pos x="465" y="114"/>
                  </a:cxn>
                  <a:cxn ang="0">
                    <a:pos x="542" y="135"/>
                  </a:cxn>
                  <a:cxn ang="0">
                    <a:pos x="600" y="108"/>
                  </a:cxn>
                  <a:cxn ang="0">
                    <a:pos x="608" y="74"/>
                  </a:cxn>
                  <a:cxn ang="0">
                    <a:pos x="554" y="62"/>
                  </a:cxn>
                  <a:cxn ang="0">
                    <a:pos x="498" y="77"/>
                  </a:cxn>
                  <a:cxn ang="0">
                    <a:pos x="470" y="44"/>
                  </a:cxn>
                  <a:cxn ang="0">
                    <a:pos x="432" y="47"/>
                  </a:cxn>
                  <a:cxn ang="0">
                    <a:pos x="413" y="26"/>
                  </a:cxn>
                  <a:cxn ang="0">
                    <a:pos x="357" y="0"/>
                  </a:cxn>
                  <a:cxn ang="0">
                    <a:pos x="308" y="11"/>
                  </a:cxn>
                  <a:cxn ang="0">
                    <a:pos x="281" y="27"/>
                  </a:cxn>
                  <a:cxn ang="0">
                    <a:pos x="54" y="48"/>
                  </a:cxn>
                </a:cxnLst>
                <a:rect l="0" t="0" r="r" b="b"/>
                <a:pathLst>
                  <a:path w="612" h="158">
                    <a:moveTo>
                      <a:pt x="54" y="48"/>
                    </a:moveTo>
                    <a:lnTo>
                      <a:pt x="57" y="72"/>
                    </a:lnTo>
                    <a:lnTo>
                      <a:pt x="68" y="84"/>
                    </a:lnTo>
                    <a:lnTo>
                      <a:pt x="68" y="98"/>
                    </a:lnTo>
                    <a:lnTo>
                      <a:pt x="93" y="102"/>
                    </a:lnTo>
                    <a:lnTo>
                      <a:pt x="113" y="95"/>
                    </a:lnTo>
                    <a:lnTo>
                      <a:pt x="131" y="80"/>
                    </a:lnTo>
                    <a:lnTo>
                      <a:pt x="167" y="80"/>
                    </a:lnTo>
                    <a:lnTo>
                      <a:pt x="195" y="80"/>
                    </a:lnTo>
                    <a:lnTo>
                      <a:pt x="231" y="71"/>
                    </a:lnTo>
                    <a:lnTo>
                      <a:pt x="246" y="74"/>
                    </a:lnTo>
                    <a:lnTo>
                      <a:pt x="255" y="68"/>
                    </a:lnTo>
                    <a:lnTo>
                      <a:pt x="269" y="72"/>
                    </a:lnTo>
                    <a:lnTo>
                      <a:pt x="246" y="84"/>
                    </a:lnTo>
                    <a:lnTo>
                      <a:pt x="233" y="80"/>
                    </a:lnTo>
                    <a:lnTo>
                      <a:pt x="219" y="81"/>
                    </a:lnTo>
                    <a:lnTo>
                      <a:pt x="188" y="87"/>
                    </a:lnTo>
                    <a:lnTo>
                      <a:pt x="167" y="89"/>
                    </a:lnTo>
                    <a:lnTo>
                      <a:pt x="134" y="89"/>
                    </a:lnTo>
                    <a:lnTo>
                      <a:pt x="113" y="107"/>
                    </a:lnTo>
                    <a:lnTo>
                      <a:pt x="80" y="119"/>
                    </a:lnTo>
                    <a:lnTo>
                      <a:pt x="62" y="110"/>
                    </a:lnTo>
                    <a:lnTo>
                      <a:pt x="45" y="95"/>
                    </a:lnTo>
                    <a:lnTo>
                      <a:pt x="47" y="74"/>
                    </a:lnTo>
                    <a:lnTo>
                      <a:pt x="35" y="87"/>
                    </a:lnTo>
                    <a:lnTo>
                      <a:pt x="26" y="102"/>
                    </a:lnTo>
                    <a:lnTo>
                      <a:pt x="9" y="129"/>
                    </a:lnTo>
                    <a:lnTo>
                      <a:pt x="0" y="150"/>
                    </a:lnTo>
                    <a:lnTo>
                      <a:pt x="12" y="158"/>
                    </a:lnTo>
                    <a:lnTo>
                      <a:pt x="27" y="141"/>
                    </a:lnTo>
                    <a:lnTo>
                      <a:pt x="206" y="143"/>
                    </a:lnTo>
                    <a:lnTo>
                      <a:pt x="204" y="107"/>
                    </a:lnTo>
                    <a:lnTo>
                      <a:pt x="231" y="108"/>
                    </a:lnTo>
                    <a:lnTo>
                      <a:pt x="264" y="98"/>
                    </a:lnTo>
                    <a:lnTo>
                      <a:pt x="302" y="102"/>
                    </a:lnTo>
                    <a:lnTo>
                      <a:pt x="320" y="95"/>
                    </a:lnTo>
                    <a:lnTo>
                      <a:pt x="333" y="65"/>
                    </a:lnTo>
                    <a:lnTo>
                      <a:pt x="348" y="57"/>
                    </a:lnTo>
                    <a:lnTo>
                      <a:pt x="368" y="74"/>
                    </a:lnTo>
                    <a:lnTo>
                      <a:pt x="398" y="89"/>
                    </a:lnTo>
                    <a:lnTo>
                      <a:pt x="431" y="101"/>
                    </a:lnTo>
                    <a:lnTo>
                      <a:pt x="465" y="114"/>
                    </a:lnTo>
                    <a:lnTo>
                      <a:pt x="491" y="129"/>
                    </a:lnTo>
                    <a:lnTo>
                      <a:pt x="542" y="135"/>
                    </a:lnTo>
                    <a:lnTo>
                      <a:pt x="551" y="119"/>
                    </a:lnTo>
                    <a:lnTo>
                      <a:pt x="600" y="108"/>
                    </a:lnTo>
                    <a:lnTo>
                      <a:pt x="612" y="90"/>
                    </a:lnTo>
                    <a:lnTo>
                      <a:pt x="608" y="74"/>
                    </a:lnTo>
                    <a:lnTo>
                      <a:pt x="579" y="54"/>
                    </a:lnTo>
                    <a:lnTo>
                      <a:pt x="554" y="62"/>
                    </a:lnTo>
                    <a:lnTo>
                      <a:pt x="530" y="72"/>
                    </a:lnTo>
                    <a:lnTo>
                      <a:pt x="498" y="77"/>
                    </a:lnTo>
                    <a:lnTo>
                      <a:pt x="479" y="66"/>
                    </a:lnTo>
                    <a:lnTo>
                      <a:pt x="470" y="44"/>
                    </a:lnTo>
                    <a:lnTo>
                      <a:pt x="449" y="38"/>
                    </a:lnTo>
                    <a:lnTo>
                      <a:pt x="432" y="47"/>
                    </a:lnTo>
                    <a:lnTo>
                      <a:pt x="413" y="41"/>
                    </a:lnTo>
                    <a:lnTo>
                      <a:pt x="413" y="26"/>
                    </a:lnTo>
                    <a:lnTo>
                      <a:pt x="390" y="12"/>
                    </a:lnTo>
                    <a:lnTo>
                      <a:pt x="357" y="0"/>
                    </a:lnTo>
                    <a:lnTo>
                      <a:pt x="324" y="17"/>
                    </a:lnTo>
                    <a:lnTo>
                      <a:pt x="308" y="11"/>
                    </a:lnTo>
                    <a:lnTo>
                      <a:pt x="293" y="17"/>
                    </a:lnTo>
                    <a:lnTo>
                      <a:pt x="281" y="27"/>
                    </a:lnTo>
                    <a:lnTo>
                      <a:pt x="275" y="50"/>
                    </a:lnTo>
                    <a:lnTo>
                      <a:pt x="54" y="48"/>
                    </a:lnTo>
                    <a:close/>
                  </a:path>
                </a:pathLst>
              </a:custGeom>
              <a:solidFill>
                <a:srgbClr val="FF000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59" name="Freeform 144"/>
              <p:cNvSpPr>
                <a:spLocks/>
              </p:cNvSpPr>
              <p:nvPr/>
            </p:nvSpPr>
            <p:spPr bwMode="auto">
              <a:xfrm>
                <a:off x="871538" y="2995613"/>
                <a:ext cx="461963" cy="377825"/>
              </a:xfrm>
              <a:custGeom>
                <a:avLst/>
                <a:gdLst/>
                <a:ahLst/>
                <a:cxnLst>
                  <a:cxn ang="0">
                    <a:pos x="1337" y="1118"/>
                  </a:cxn>
                  <a:cxn ang="0">
                    <a:pos x="1303" y="956"/>
                  </a:cxn>
                  <a:cxn ang="0">
                    <a:pos x="1355" y="776"/>
                  </a:cxn>
                  <a:cxn ang="0">
                    <a:pos x="1322" y="509"/>
                  </a:cxn>
                  <a:cxn ang="0">
                    <a:pos x="1306" y="292"/>
                  </a:cxn>
                  <a:cxn ang="0">
                    <a:pos x="1229" y="125"/>
                  </a:cxn>
                  <a:cxn ang="0">
                    <a:pos x="1055" y="167"/>
                  </a:cxn>
                  <a:cxn ang="0">
                    <a:pos x="865" y="182"/>
                  </a:cxn>
                  <a:cxn ang="0">
                    <a:pos x="787" y="172"/>
                  </a:cxn>
                  <a:cxn ang="0">
                    <a:pos x="770" y="36"/>
                  </a:cxn>
                  <a:cxn ang="0">
                    <a:pos x="680" y="39"/>
                  </a:cxn>
                  <a:cxn ang="0">
                    <a:pos x="590" y="69"/>
                  </a:cxn>
                  <a:cxn ang="0">
                    <a:pos x="504" y="46"/>
                  </a:cxn>
                  <a:cxn ang="0">
                    <a:pos x="441" y="36"/>
                  </a:cxn>
                  <a:cxn ang="0">
                    <a:pos x="371" y="0"/>
                  </a:cxn>
                  <a:cxn ang="0">
                    <a:pos x="273" y="0"/>
                  </a:cxn>
                  <a:cxn ang="0">
                    <a:pos x="284" y="40"/>
                  </a:cxn>
                  <a:cxn ang="0">
                    <a:pos x="278" y="79"/>
                  </a:cxn>
                  <a:cxn ang="0">
                    <a:pos x="245" y="84"/>
                  </a:cxn>
                  <a:cxn ang="0">
                    <a:pos x="222" y="108"/>
                  </a:cxn>
                  <a:cxn ang="0">
                    <a:pos x="250" y="131"/>
                  </a:cxn>
                  <a:cxn ang="0">
                    <a:pos x="267" y="171"/>
                  </a:cxn>
                  <a:cxn ang="0">
                    <a:pos x="251" y="211"/>
                  </a:cxn>
                  <a:cxn ang="0">
                    <a:pos x="234" y="216"/>
                  </a:cxn>
                  <a:cxn ang="0">
                    <a:pos x="188" y="219"/>
                  </a:cxn>
                  <a:cxn ang="0">
                    <a:pos x="147" y="231"/>
                  </a:cxn>
                  <a:cxn ang="0">
                    <a:pos x="80" y="249"/>
                  </a:cxn>
                  <a:cxn ang="0">
                    <a:pos x="47" y="303"/>
                  </a:cxn>
                  <a:cxn ang="0">
                    <a:pos x="0" y="376"/>
                  </a:cxn>
                  <a:cxn ang="0">
                    <a:pos x="56" y="500"/>
                  </a:cxn>
                  <a:cxn ang="0">
                    <a:pos x="216" y="630"/>
                  </a:cxn>
                  <a:cxn ang="0">
                    <a:pos x="347" y="773"/>
                  </a:cxn>
                  <a:cxn ang="0">
                    <a:pos x="465" y="650"/>
                  </a:cxn>
                  <a:cxn ang="0">
                    <a:pos x="708" y="596"/>
                  </a:cxn>
                  <a:cxn ang="0">
                    <a:pos x="818" y="726"/>
                  </a:cxn>
                  <a:cxn ang="0">
                    <a:pos x="818" y="931"/>
                  </a:cxn>
                  <a:cxn ang="0">
                    <a:pos x="865" y="987"/>
                  </a:cxn>
                  <a:cxn ang="0">
                    <a:pos x="1005" y="912"/>
                  </a:cxn>
                  <a:cxn ang="0">
                    <a:pos x="1078" y="999"/>
                  </a:cxn>
                  <a:cxn ang="0">
                    <a:pos x="1106" y="1164"/>
                  </a:cxn>
                  <a:cxn ang="0">
                    <a:pos x="1208" y="1156"/>
                  </a:cxn>
                </a:cxnLst>
                <a:rect l="0" t="0" r="r" b="b"/>
                <a:pathLst>
                  <a:path w="1454" h="1192">
                    <a:moveTo>
                      <a:pt x="1257" y="1153"/>
                    </a:moveTo>
                    <a:lnTo>
                      <a:pt x="1337" y="1118"/>
                    </a:lnTo>
                    <a:lnTo>
                      <a:pt x="1345" y="1033"/>
                    </a:lnTo>
                    <a:lnTo>
                      <a:pt x="1303" y="956"/>
                    </a:lnTo>
                    <a:lnTo>
                      <a:pt x="1454" y="920"/>
                    </a:lnTo>
                    <a:lnTo>
                      <a:pt x="1355" y="776"/>
                    </a:lnTo>
                    <a:lnTo>
                      <a:pt x="1402" y="562"/>
                    </a:lnTo>
                    <a:lnTo>
                      <a:pt x="1322" y="509"/>
                    </a:lnTo>
                    <a:lnTo>
                      <a:pt x="1286" y="403"/>
                    </a:lnTo>
                    <a:lnTo>
                      <a:pt x="1306" y="292"/>
                    </a:lnTo>
                    <a:lnTo>
                      <a:pt x="1238" y="228"/>
                    </a:lnTo>
                    <a:lnTo>
                      <a:pt x="1229" y="125"/>
                    </a:lnTo>
                    <a:lnTo>
                      <a:pt x="1159" y="100"/>
                    </a:lnTo>
                    <a:lnTo>
                      <a:pt x="1055" y="167"/>
                    </a:lnTo>
                    <a:lnTo>
                      <a:pt x="955" y="135"/>
                    </a:lnTo>
                    <a:lnTo>
                      <a:pt x="865" y="182"/>
                    </a:lnTo>
                    <a:lnTo>
                      <a:pt x="841" y="136"/>
                    </a:lnTo>
                    <a:lnTo>
                      <a:pt x="787" y="172"/>
                    </a:lnTo>
                    <a:lnTo>
                      <a:pt x="717" y="146"/>
                    </a:lnTo>
                    <a:lnTo>
                      <a:pt x="770" y="36"/>
                    </a:lnTo>
                    <a:lnTo>
                      <a:pt x="713" y="45"/>
                    </a:lnTo>
                    <a:lnTo>
                      <a:pt x="680" y="39"/>
                    </a:lnTo>
                    <a:lnTo>
                      <a:pt x="632" y="43"/>
                    </a:lnTo>
                    <a:lnTo>
                      <a:pt x="590" y="69"/>
                    </a:lnTo>
                    <a:lnTo>
                      <a:pt x="555" y="52"/>
                    </a:lnTo>
                    <a:lnTo>
                      <a:pt x="504" y="46"/>
                    </a:lnTo>
                    <a:lnTo>
                      <a:pt x="473" y="22"/>
                    </a:lnTo>
                    <a:lnTo>
                      <a:pt x="441" y="36"/>
                    </a:lnTo>
                    <a:lnTo>
                      <a:pt x="426" y="12"/>
                    </a:lnTo>
                    <a:lnTo>
                      <a:pt x="371" y="0"/>
                    </a:lnTo>
                    <a:lnTo>
                      <a:pt x="323" y="1"/>
                    </a:lnTo>
                    <a:lnTo>
                      <a:pt x="273" y="0"/>
                    </a:lnTo>
                    <a:lnTo>
                      <a:pt x="275" y="21"/>
                    </a:lnTo>
                    <a:lnTo>
                      <a:pt x="284" y="40"/>
                    </a:lnTo>
                    <a:lnTo>
                      <a:pt x="278" y="58"/>
                    </a:lnTo>
                    <a:lnTo>
                      <a:pt x="278" y="79"/>
                    </a:lnTo>
                    <a:lnTo>
                      <a:pt x="263" y="90"/>
                    </a:lnTo>
                    <a:lnTo>
                      <a:pt x="245" y="84"/>
                    </a:lnTo>
                    <a:lnTo>
                      <a:pt x="228" y="91"/>
                    </a:lnTo>
                    <a:lnTo>
                      <a:pt x="222" y="108"/>
                    </a:lnTo>
                    <a:lnTo>
                      <a:pt x="237" y="115"/>
                    </a:lnTo>
                    <a:lnTo>
                      <a:pt x="250" y="131"/>
                    </a:lnTo>
                    <a:lnTo>
                      <a:pt x="269" y="138"/>
                    </a:lnTo>
                    <a:lnTo>
                      <a:pt x="267" y="171"/>
                    </a:lnTo>
                    <a:lnTo>
                      <a:pt x="266" y="202"/>
                    </a:lnTo>
                    <a:lnTo>
                      <a:pt x="251" y="211"/>
                    </a:lnTo>
                    <a:lnTo>
                      <a:pt x="237" y="198"/>
                    </a:lnTo>
                    <a:lnTo>
                      <a:pt x="234" y="216"/>
                    </a:lnTo>
                    <a:lnTo>
                      <a:pt x="215" y="217"/>
                    </a:lnTo>
                    <a:lnTo>
                      <a:pt x="188" y="219"/>
                    </a:lnTo>
                    <a:lnTo>
                      <a:pt x="162" y="213"/>
                    </a:lnTo>
                    <a:lnTo>
                      <a:pt x="147" y="231"/>
                    </a:lnTo>
                    <a:lnTo>
                      <a:pt x="110" y="252"/>
                    </a:lnTo>
                    <a:lnTo>
                      <a:pt x="80" y="249"/>
                    </a:lnTo>
                    <a:lnTo>
                      <a:pt x="68" y="270"/>
                    </a:lnTo>
                    <a:lnTo>
                      <a:pt x="47" y="303"/>
                    </a:lnTo>
                    <a:lnTo>
                      <a:pt x="24" y="361"/>
                    </a:lnTo>
                    <a:lnTo>
                      <a:pt x="0" y="376"/>
                    </a:lnTo>
                    <a:lnTo>
                      <a:pt x="56" y="418"/>
                    </a:lnTo>
                    <a:lnTo>
                      <a:pt x="56" y="500"/>
                    </a:lnTo>
                    <a:lnTo>
                      <a:pt x="147" y="562"/>
                    </a:lnTo>
                    <a:lnTo>
                      <a:pt x="216" y="630"/>
                    </a:lnTo>
                    <a:lnTo>
                      <a:pt x="299" y="685"/>
                    </a:lnTo>
                    <a:lnTo>
                      <a:pt x="347" y="773"/>
                    </a:lnTo>
                    <a:lnTo>
                      <a:pt x="410" y="760"/>
                    </a:lnTo>
                    <a:lnTo>
                      <a:pt x="465" y="650"/>
                    </a:lnTo>
                    <a:lnTo>
                      <a:pt x="597" y="603"/>
                    </a:lnTo>
                    <a:lnTo>
                      <a:pt x="708" y="596"/>
                    </a:lnTo>
                    <a:lnTo>
                      <a:pt x="764" y="636"/>
                    </a:lnTo>
                    <a:lnTo>
                      <a:pt x="818" y="726"/>
                    </a:lnTo>
                    <a:lnTo>
                      <a:pt x="846" y="849"/>
                    </a:lnTo>
                    <a:lnTo>
                      <a:pt x="818" y="931"/>
                    </a:lnTo>
                    <a:lnTo>
                      <a:pt x="831" y="1033"/>
                    </a:lnTo>
                    <a:lnTo>
                      <a:pt x="865" y="987"/>
                    </a:lnTo>
                    <a:lnTo>
                      <a:pt x="929" y="943"/>
                    </a:lnTo>
                    <a:lnTo>
                      <a:pt x="1005" y="912"/>
                    </a:lnTo>
                    <a:lnTo>
                      <a:pt x="1047" y="940"/>
                    </a:lnTo>
                    <a:lnTo>
                      <a:pt x="1078" y="999"/>
                    </a:lnTo>
                    <a:lnTo>
                      <a:pt x="1078" y="1107"/>
                    </a:lnTo>
                    <a:lnTo>
                      <a:pt x="1106" y="1164"/>
                    </a:lnTo>
                    <a:lnTo>
                      <a:pt x="1140" y="1192"/>
                    </a:lnTo>
                    <a:lnTo>
                      <a:pt x="1208" y="1156"/>
                    </a:lnTo>
                    <a:lnTo>
                      <a:pt x="1257" y="1153"/>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65" name="Freeform 145"/>
              <p:cNvSpPr>
                <a:spLocks/>
              </p:cNvSpPr>
              <p:nvPr/>
            </p:nvSpPr>
            <p:spPr bwMode="auto">
              <a:xfrm>
                <a:off x="774700" y="2992438"/>
                <a:ext cx="187325" cy="123825"/>
              </a:xfrm>
              <a:custGeom>
                <a:avLst/>
                <a:gdLst/>
                <a:ahLst/>
                <a:cxnLst>
                  <a:cxn ang="0">
                    <a:pos x="0" y="75"/>
                  </a:cxn>
                  <a:cxn ang="0">
                    <a:pos x="37" y="159"/>
                  </a:cxn>
                  <a:cxn ang="0">
                    <a:pos x="157" y="159"/>
                  </a:cxn>
                  <a:cxn ang="0">
                    <a:pos x="207" y="217"/>
                  </a:cxn>
                  <a:cxn ang="0">
                    <a:pos x="211" y="305"/>
                  </a:cxn>
                  <a:cxn ang="0">
                    <a:pos x="301" y="387"/>
                  </a:cxn>
                  <a:cxn ang="0">
                    <a:pos x="331" y="373"/>
                  </a:cxn>
                  <a:cxn ang="0">
                    <a:pos x="354" y="315"/>
                  </a:cxn>
                  <a:cxn ang="0">
                    <a:pos x="384" y="259"/>
                  </a:cxn>
                  <a:cxn ang="0">
                    <a:pos x="417" y="259"/>
                  </a:cxn>
                  <a:cxn ang="0">
                    <a:pos x="453" y="241"/>
                  </a:cxn>
                  <a:cxn ang="0">
                    <a:pos x="469" y="225"/>
                  </a:cxn>
                  <a:cxn ang="0">
                    <a:pos x="498" y="229"/>
                  </a:cxn>
                  <a:cxn ang="0">
                    <a:pos x="538" y="226"/>
                  </a:cxn>
                  <a:cxn ang="0">
                    <a:pos x="546" y="210"/>
                  </a:cxn>
                  <a:cxn ang="0">
                    <a:pos x="561" y="222"/>
                  </a:cxn>
                  <a:cxn ang="0">
                    <a:pos x="575" y="213"/>
                  </a:cxn>
                  <a:cxn ang="0">
                    <a:pos x="574" y="147"/>
                  </a:cxn>
                  <a:cxn ang="0">
                    <a:pos x="561" y="144"/>
                  </a:cxn>
                  <a:cxn ang="0">
                    <a:pos x="546" y="127"/>
                  </a:cxn>
                  <a:cxn ang="0">
                    <a:pos x="531" y="115"/>
                  </a:cxn>
                  <a:cxn ang="0">
                    <a:pos x="537" y="102"/>
                  </a:cxn>
                  <a:cxn ang="0">
                    <a:pos x="550" y="91"/>
                  </a:cxn>
                  <a:cxn ang="0">
                    <a:pos x="567" y="96"/>
                  </a:cxn>
                  <a:cxn ang="0">
                    <a:pos x="583" y="93"/>
                  </a:cxn>
                  <a:cxn ang="0">
                    <a:pos x="588" y="66"/>
                  </a:cxn>
                  <a:cxn ang="0">
                    <a:pos x="594" y="49"/>
                  </a:cxn>
                  <a:cxn ang="0">
                    <a:pos x="580" y="31"/>
                  </a:cxn>
                  <a:cxn ang="0">
                    <a:pos x="579" y="5"/>
                  </a:cxn>
                  <a:cxn ang="0">
                    <a:pos x="439" y="3"/>
                  </a:cxn>
                  <a:cxn ang="0">
                    <a:pos x="340" y="0"/>
                  </a:cxn>
                  <a:cxn ang="0">
                    <a:pos x="285" y="0"/>
                  </a:cxn>
                  <a:cxn ang="0">
                    <a:pos x="210" y="58"/>
                  </a:cxn>
                  <a:cxn ang="0">
                    <a:pos x="154" y="52"/>
                  </a:cxn>
                  <a:cxn ang="0">
                    <a:pos x="90" y="52"/>
                  </a:cxn>
                  <a:cxn ang="0">
                    <a:pos x="60" y="73"/>
                  </a:cxn>
                  <a:cxn ang="0">
                    <a:pos x="0" y="75"/>
                  </a:cxn>
                </a:cxnLst>
                <a:rect l="0" t="0" r="r" b="b"/>
                <a:pathLst>
                  <a:path w="594" h="387">
                    <a:moveTo>
                      <a:pt x="0" y="75"/>
                    </a:moveTo>
                    <a:lnTo>
                      <a:pt x="37" y="159"/>
                    </a:lnTo>
                    <a:lnTo>
                      <a:pt x="157" y="159"/>
                    </a:lnTo>
                    <a:lnTo>
                      <a:pt x="207" y="217"/>
                    </a:lnTo>
                    <a:lnTo>
                      <a:pt x="211" y="305"/>
                    </a:lnTo>
                    <a:lnTo>
                      <a:pt x="301" y="387"/>
                    </a:lnTo>
                    <a:lnTo>
                      <a:pt x="331" y="373"/>
                    </a:lnTo>
                    <a:lnTo>
                      <a:pt x="354" y="315"/>
                    </a:lnTo>
                    <a:lnTo>
                      <a:pt x="384" y="259"/>
                    </a:lnTo>
                    <a:lnTo>
                      <a:pt x="417" y="259"/>
                    </a:lnTo>
                    <a:lnTo>
                      <a:pt x="453" y="241"/>
                    </a:lnTo>
                    <a:lnTo>
                      <a:pt x="469" y="225"/>
                    </a:lnTo>
                    <a:lnTo>
                      <a:pt x="498" y="229"/>
                    </a:lnTo>
                    <a:lnTo>
                      <a:pt x="538" y="226"/>
                    </a:lnTo>
                    <a:lnTo>
                      <a:pt x="546" y="210"/>
                    </a:lnTo>
                    <a:lnTo>
                      <a:pt x="561" y="222"/>
                    </a:lnTo>
                    <a:lnTo>
                      <a:pt x="575" y="213"/>
                    </a:lnTo>
                    <a:lnTo>
                      <a:pt x="574" y="147"/>
                    </a:lnTo>
                    <a:lnTo>
                      <a:pt x="561" y="144"/>
                    </a:lnTo>
                    <a:lnTo>
                      <a:pt x="546" y="127"/>
                    </a:lnTo>
                    <a:lnTo>
                      <a:pt x="531" y="115"/>
                    </a:lnTo>
                    <a:lnTo>
                      <a:pt x="537" y="102"/>
                    </a:lnTo>
                    <a:lnTo>
                      <a:pt x="550" y="91"/>
                    </a:lnTo>
                    <a:lnTo>
                      <a:pt x="567" y="96"/>
                    </a:lnTo>
                    <a:lnTo>
                      <a:pt x="583" y="93"/>
                    </a:lnTo>
                    <a:lnTo>
                      <a:pt x="588" y="66"/>
                    </a:lnTo>
                    <a:lnTo>
                      <a:pt x="594" y="49"/>
                    </a:lnTo>
                    <a:lnTo>
                      <a:pt x="580" y="31"/>
                    </a:lnTo>
                    <a:lnTo>
                      <a:pt x="579" y="5"/>
                    </a:lnTo>
                    <a:lnTo>
                      <a:pt x="439" y="3"/>
                    </a:lnTo>
                    <a:lnTo>
                      <a:pt x="340" y="0"/>
                    </a:lnTo>
                    <a:lnTo>
                      <a:pt x="285" y="0"/>
                    </a:lnTo>
                    <a:lnTo>
                      <a:pt x="210" y="58"/>
                    </a:lnTo>
                    <a:lnTo>
                      <a:pt x="154" y="52"/>
                    </a:lnTo>
                    <a:lnTo>
                      <a:pt x="90" y="52"/>
                    </a:lnTo>
                    <a:lnTo>
                      <a:pt x="60" y="73"/>
                    </a:lnTo>
                    <a:lnTo>
                      <a:pt x="0" y="75"/>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66" name="Freeform 146"/>
              <p:cNvSpPr>
                <a:spLocks/>
              </p:cNvSpPr>
              <p:nvPr/>
            </p:nvSpPr>
            <p:spPr bwMode="auto">
              <a:xfrm>
                <a:off x="1062038" y="2190750"/>
                <a:ext cx="1076325" cy="989013"/>
              </a:xfrm>
              <a:custGeom>
                <a:avLst/>
                <a:gdLst/>
                <a:ahLst/>
                <a:cxnLst>
                  <a:cxn ang="0">
                    <a:pos x="1403" y="0"/>
                  </a:cxn>
                  <a:cxn ang="0">
                    <a:pos x="1434" y="1844"/>
                  </a:cxn>
                  <a:cxn ang="0">
                    <a:pos x="629" y="1983"/>
                  </a:cxn>
                  <a:cxn ang="0">
                    <a:pos x="322" y="1983"/>
                  </a:cxn>
                  <a:cxn ang="0">
                    <a:pos x="223" y="1957"/>
                  </a:cxn>
                  <a:cxn ang="0">
                    <a:pos x="104" y="2008"/>
                  </a:cxn>
                  <a:cxn ang="0">
                    <a:pos x="15" y="2098"/>
                  </a:cxn>
                  <a:cxn ang="0">
                    <a:pos x="42" y="2183"/>
                  </a:cxn>
                  <a:cxn ang="0">
                    <a:pos x="57" y="2258"/>
                  </a:cxn>
                  <a:cxn ang="0">
                    <a:pos x="31" y="2299"/>
                  </a:cxn>
                  <a:cxn ang="0">
                    <a:pos x="75" y="2383"/>
                  </a:cxn>
                  <a:cxn ang="0">
                    <a:pos x="126" y="2372"/>
                  </a:cxn>
                  <a:cxn ang="0">
                    <a:pos x="165" y="2440"/>
                  </a:cxn>
                  <a:cxn ang="0">
                    <a:pos x="168" y="2477"/>
                  </a:cxn>
                  <a:cxn ang="0">
                    <a:pos x="172" y="2539"/>
                  </a:cxn>
                  <a:cxn ang="0">
                    <a:pos x="165" y="2572"/>
                  </a:cxn>
                  <a:cxn ang="0">
                    <a:pos x="182" y="2705"/>
                  </a:cxn>
                  <a:cxn ang="0">
                    <a:pos x="260" y="2715"/>
                  </a:cxn>
                  <a:cxn ang="0">
                    <a:pos x="452" y="2700"/>
                  </a:cxn>
                  <a:cxn ang="0">
                    <a:pos x="624" y="2658"/>
                  </a:cxn>
                  <a:cxn ang="0">
                    <a:pos x="700" y="2825"/>
                  </a:cxn>
                  <a:cxn ang="0">
                    <a:pos x="717" y="3042"/>
                  </a:cxn>
                  <a:cxn ang="0">
                    <a:pos x="878" y="3058"/>
                  </a:cxn>
                  <a:cxn ang="0">
                    <a:pos x="1060" y="3033"/>
                  </a:cxn>
                  <a:cxn ang="0">
                    <a:pos x="1164" y="3115"/>
                  </a:cxn>
                  <a:cxn ang="0">
                    <a:pos x="1290" y="2921"/>
                  </a:cxn>
                  <a:cxn ang="0">
                    <a:pos x="1377" y="2756"/>
                  </a:cxn>
                  <a:cxn ang="0">
                    <a:pos x="1548" y="2649"/>
                  </a:cxn>
                  <a:cxn ang="0">
                    <a:pos x="1657" y="2423"/>
                  </a:cxn>
                  <a:cxn ang="0">
                    <a:pos x="1798" y="2475"/>
                  </a:cxn>
                  <a:cxn ang="0">
                    <a:pos x="1854" y="2367"/>
                  </a:cxn>
                  <a:cxn ang="0">
                    <a:pos x="1958" y="2270"/>
                  </a:cxn>
                  <a:cxn ang="0">
                    <a:pos x="2239" y="2193"/>
                  </a:cxn>
                  <a:cxn ang="0">
                    <a:pos x="2436" y="2126"/>
                  </a:cxn>
                  <a:cxn ang="0">
                    <a:pos x="2613" y="2147"/>
                  </a:cxn>
                  <a:cxn ang="0">
                    <a:pos x="3149" y="2080"/>
                  </a:cxn>
                  <a:cxn ang="0">
                    <a:pos x="3335" y="1849"/>
                  </a:cxn>
                  <a:cxn ang="0">
                    <a:pos x="3228" y="1349"/>
                  </a:cxn>
                  <a:cxn ang="0">
                    <a:pos x="3211" y="1189"/>
                  </a:cxn>
                  <a:cxn ang="0">
                    <a:pos x="3066" y="1118"/>
                  </a:cxn>
                  <a:cxn ang="0">
                    <a:pos x="2915" y="1049"/>
                  </a:cxn>
                  <a:cxn ang="0">
                    <a:pos x="2811" y="943"/>
                  </a:cxn>
                  <a:cxn ang="0">
                    <a:pos x="1722" y="17"/>
                  </a:cxn>
                </a:cxnLst>
                <a:rect l="0" t="0" r="r" b="b"/>
                <a:pathLst>
                  <a:path w="3387" h="3115">
                    <a:moveTo>
                      <a:pt x="1722" y="17"/>
                    </a:moveTo>
                    <a:lnTo>
                      <a:pt x="1403" y="0"/>
                    </a:lnTo>
                    <a:lnTo>
                      <a:pt x="1366" y="1758"/>
                    </a:lnTo>
                    <a:lnTo>
                      <a:pt x="1434" y="1844"/>
                    </a:lnTo>
                    <a:lnTo>
                      <a:pt x="1388" y="2001"/>
                    </a:lnTo>
                    <a:lnTo>
                      <a:pt x="629" y="1983"/>
                    </a:lnTo>
                    <a:lnTo>
                      <a:pt x="504" y="2008"/>
                    </a:lnTo>
                    <a:lnTo>
                      <a:pt x="322" y="1983"/>
                    </a:lnTo>
                    <a:lnTo>
                      <a:pt x="281" y="2044"/>
                    </a:lnTo>
                    <a:lnTo>
                      <a:pt x="223" y="1957"/>
                    </a:lnTo>
                    <a:lnTo>
                      <a:pt x="145" y="1937"/>
                    </a:lnTo>
                    <a:lnTo>
                      <a:pt x="104" y="2008"/>
                    </a:lnTo>
                    <a:lnTo>
                      <a:pt x="105" y="2089"/>
                    </a:lnTo>
                    <a:lnTo>
                      <a:pt x="15" y="2098"/>
                    </a:lnTo>
                    <a:lnTo>
                      <a:pt x="0" y="2140"/>
                    </a:lnTo>
                    <a:lnTo>
                      <a:pt x="42" y="2183"/>
                    </a:lnTo>
                    <a:lnTo>
                      <a:pt x="42" y="2233"/>
                    </a:lnTo>
                    <a:lnTo>
                      <a:pt x="57" y="2258"/>
                    </a:lnTo>
                    <a:lnTo>
                      <a:pt x="57" y="2282"/>
                    </a:lnTo>
                    <a:lnTo>
                      <a:pt x="31" y="2299"/>
                    </a:lnTo>
                    <a:lnTo>
                      <a:pt x="72" y="2354"/>
                    </a:lnTo>
                    <a:lnTo>
                      <a:pt x="75" y="2383"/>
                    </a:lnTo>
                    <a:lnTo>
                      <a:pt x="100" y="2368"/>
                    </a:lnTo>
                    <a:lnTo>
                      <a:pt x="126" y="2372"/>
                    </a:lnTo>
                    <a:lnTo>
                      <a:pt x="145" y="2414"/>
                    </a:lnTo>
                    <a:lnTo>
                      <a:pt x="165" y="2440"/>
                    </a:lnTo>
                    <a:lnTo>
                      <a:pt x="183" y="2458"/>
                    </a:lnTo>
                    <a:lnTo>
                      <a:pt x="168" y="2477"/>
                    </a:lnTo>
                    <a:lnTo>
                      <a:pt x="177" y="2507"/>
                    </a:lnTo>
                    <a:lnTo>
                      <a:pt x="172" y="2539"/>
                    </a:lnTo>
                    <a:lnTo>
                      <a:pt x="184" y="2563"/>
                    </a:lnTo>
                    <a:lnTo>
                      <a:pt x="165" y="2572"/>
                    </a:lnTo>
                    <a:lnTo>
                      <a:pt x="112" y="2679"/>
                    </a:lnTo>
                    <a:lnTo>
                      <a:pt x="182" y="2705"/>
                    </a:lnTo>
                    <a:lnTo>
                      <a:pt x="234" y="2669"/>
                    </a:lnTo>
                    <a:lnTo>
                      <a:pt x="260" y="2715"/>
                    </a:lnTo>
                    <a:lnTo>
                      <a:pt x="348" y="2669"/>
                    </a:lnTo>
                    <a:lnTo>
                      <a:pt x="452" y="2700"/>
                    </a:lnTo>
                    <a:lnTo>
                      <a:pt x="551" y="2633"/>
                    </a:lnTo>
                    <a:lnTo>
                      <a:pt x="624" y="2658"/>
                    </a:lnTo>
                    <a:lnTo>
                      <a:pt x="633" y="2761"/>
                    </a:lnTo>
                    <a:lnTo>
                      <a:pt x="700" y="2825"/>
                    </a:lnTo>
                    <a:lnTo>
                      <a:pt x="681" y="2936"/>
                    </a:lnTo>
                    <a:lnTo>
                      <a:pt x="717" y="3042"/>
                    </a:lnTo>
                    <a:lnTo>
                      <a:pt x="795" y="3094"/>
                    </a:lnTo>
                    <a:lnTo>
                      <a:pt x="878" y="3058"/>
                    </a:lnTo>
                    <a:lnTo>
                      <a:pt x="956" y="3110"/>
                    </a:lnTo>
                    <a:lnTo>
                      <a:pt x="1060" y="3033"/>
                    </a:lnTo>
                    <a:lnTo>
                      <a:pt x="1143" y="3017"/>
                    </a:lnTo>
                    <a:lnTo>
                      <a:pt x="1164" y="3115"/>
                    </a:lnTo>
                    <a:lnTo>
                      <a:pt x="1240" y="3066"/>
                    </a:lnTo>
                    <a:lnTo>
                      <a:pt x="1290" y="2921"/>
                    </a:lnTo>
                    <a:lnTo>
                      <a:pt x="1360" y="2868"/>
                    </a:lnTo>
                    <a:lnTo>
                      <a:pt x="1377" y="2756"/>
                    </a:lnTo>
                    <a:lnTo>
                      <a:pt x="1490" y="2705"/>
                    </a:lnTo>
                    <a:lnTo>
                      <a:pt x="1548" y="2649"/>
                    </a:lnTo>
                    <a:lnTo>
                      <a:pt x="1574" y="2515"/>
                    </a:lnTo>
                    <a:lnTo>
                      <a:pt x="1657" y="2423"/>
                    </a:lnTo>
                    <a:lnTo>
                      <a:pt x="1724" y="2505"/>
                    </a:lnTo>
                    <a:lnTo>
                      <a:pt x="1798" y="2475"/>
                    </a:lnTo>
                    <a:lnTo>
                      <a:pt x="1780" y="2388"/>
                    </a:lnTo>
                    <a:lnTo>
                      <a:pt x="1854" y="2367"/>
                    </a:lnTo>
                    <a:lnTo>
                      <a:pt x="1922" y="2341"/>
                    </a:lnTo>
                    <a:lnTo>
                      <a:pt x="1958" y="2270"/>
                    </a:lnTo>
                    <a:lnTo>
                      <a:pt x="2076" y="2195"/>
                    </a:lnTo>
                    <a:lnTo>
                      <a:pt x="2239" y="2193"/>
                    </a:lnTo>
                    <a:lnTo>
                      <a:pt x="2327" y="2116"/>
                    </a:lnTo>
                    <a:lnTo>
                      <a:pt x="2436" y="2126"/>
                    </a:lnTo>
                    <a:lnTo>
                      <a:pt x="2517" y="2147"/>
                    </a:lnTo>
                    <a:lnTo>
                      <a:pt x="2613" y="2147"/>
                    </a:lnTo>
                    <a:lnTo>
                      <a:pt x="2731" y="2080"/>
                    </a:lnTo>
                    <a:lnTo>
                      <a:pt x="3149" y="2080"/>
                    </a:lnTo>
                    <a:lnTo>
                      <a:pt x="3259" y="1997"/>
                    </a:lnTo>
                    <a:lnTo>
                      <a:pt x="3335" y="1849"/>
                    </a:lnTo>
                    <a:lnTo>
                      <a:pt x="3387" y="1296"/>
                    </a:lnTo>
                    <a:lnTo>
                      <a:pt x="3228" y="1349"/>
                    </a:lnTo>
                    <a:lnTo>
                      <a:pt x="3179" y="1301"/>
                    </a:lnTo>
                    <a:lnTo>
                      <a:pt x="3211" y="1189"/>
                    </a:lnTo>
                    <a:lnTo>
                      <a:pt x="3176" y="1132"/>
                    </a:lnTo>
                    <a:lnTo>
                      <a:pt x="3066" y="1118"/>
                    </a:lnTo>
                    <a:lnTo>
                      <a:pt x="3019" y="1055"/>
                    </a:lnTo>
                    <a:lnTo>
                      <a:pt x="2915" y="1049"/>
                    </a:lnTo>
                    <a:lnTo>
                      <a:pt x="2867" y="979"/>
                    </a:lnTo>
                    <a:lnTo>
                      <a:pt x="2811" y="943"/>
                    </a:lnTo>
                    <a:lnTo>
                      <a:pt x="2793" y="865"/>
                    </a:lnTo>
                    <a:lnTo>
                      <a:pt x="1722" y="17"/>
                    </a:lnTo>
                    <a:close/>
                  </a:path>
                </a:pathLst>
              </a:custGeom>
              <a:solidFill>
                <a:srgbClr val="00B05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sysClr val="windowText" lastClr="000000"/>
                  </a:solidFill>
                  <a:effectLst/>
                  <a:uLnTx/>
                  <a:uFillTx/>
                  <a:latin typeface="Calibri"/>
                  <a:ea typeface="宋体" panose="02010600030101010101" pitchFamily="2" charset="-122"/>
                  <a:cs typeface="+mn-cs"/>
                </a:endParaRPr>
              </a:p>
            </p:txBody>
          </p:sp>
          <p:sp>
            <p:nvSpPr>
              <p:cNvPr id="167" name="Freeform 147"/>
              <p:cNvSpPr>
                <a:spLocks/>
              </p:cNvSpPr>
              <p:nvPr/>
            </p:nvSpPr>
            <p:spPr bwMode="auto">
              <a:xfrm>
                <a:off x="2596167" y="4230064"/>
                <a:ext cx="833438" cy="804863"/>
              </a:xfrm>
              <a:custGeom>
                <a:avLst/>
                <a:gdLst/>
                <a:ahLst/>
                <a:cxnLst>
                  <a:cxn ang="0">
                    <a:pos x="113" y="83"/>
                  </a:cxn>
                  <a:cxn ang="0">
                    <a:pos x="240" y="263"/>
                  </a:cxn>
                  <a:cxn ang="0">
                    <a:pos x="263" y="383"/>
                  </a:cxn>
                  <a:cxn ang="0">
                    <a:pos x="353" y="631"/>
                  </a:cxn>
                  <a:cxn ang="0">
                    <a:pos x="330" y="788"/>
                  </a:cxn>
                  <a:cxn ang="0">
                    <a:pos x="330" y="938"/>
                  </a:cxn>
                  <a:cxn ang="0">
                    <a:pos x="458" y="1148"/>
                  </a:cxn>
                  <a:cxn ang="0">
                    <a:pos x="488" y="1276"/>
                  </a:cxn>
                  <a:cxn ang="0">
                    <a:pos x="480" y="1418"/>
                  </a:cxn>
                  <a:cxn ang="0">
                    <a:pos x="435" y="1591"/>
                  </a:cxn>
                  <a:cxn ang="0">
                    <a:pos x="293" y="1681"/>
                  </a:cxn>
                  <a:cxn ang="0">
                    <a:pos x="210" y="1831"/>
                  </a:cxn>
                  <a:cxn ang="0">
                    <a:pos x="203" y="1936"/>
                  </a:cxn>
                  <a:cxn ang="0">
                    <a:pos x="113" y="2048"/>
                  </a:cxn>
                  <a:cxn ang="0">
                    <a:pos x="135" y="2176"/>
                  </a:cxn>
                  <a:cxn ang="0">
                    <a:pos x="75" y="2266"/>
                  </a:cxn>
                  <a:cxn ang="0">
                    <a:pos x="90" y="2378"/>
                  </a:cxn>
                  <a:cxn ang="0">
                    <a:pos x="0" y="2446"/>
                  </a:cxn>
                  <a:cxn ang="0">
                    <a:pos x="30" y="2588"/>
                  </a:cxn>
                  <a:cxn ang="0">
                    <a:pos x="23" y="2761"/>
                  </a:cxn>
                  <a:cxn ang="0">
                    <a:pos x="195" y="2783"/>
                  </a:cxn>
                  <a:cxn ang="0">
                    <a:pos x="315" y="2716"/>
                  </a:cxn>
                  <a:cxn ang="0">
                    <a:pos x="435" y="2731"/>
                  </a:cxn>
                  <a:cxn ang="0">
                    <a:pos x="578" y="2828"/>
                  </a:cxn>
                  <a:cxn ang="0">
                    <a:pos x="690" y="2806"/>
                  </a:cxn>
                  <a:cxn ang="0">
                    <a:pos x="974" y="2800"/>
                  </a:cxn>
                  <a:cxn ang="0">
                    <a:pos x="1568" y="2791"/>
                  </a:cxn>
                  <a:cxn ang="0">
                    <a:pos x="1688" y="2896"/>
                  </a:cxn>
                  <a:cxn ang="0">
                    <a:pos x="1938" y="2913"/>
                  </a:cxn>
                  <a:cxn ang="0">
                    <a:pos x="2221" y="2971"/>
                  </a:cxn>
                  <a:cxn ang="0">
                    <a:pos x="2792" y="2874"/>
                  </a:cxn>
                  <a:cxn ang="0">
                    <a:pos x="2678" y="2768"/>
                  </a:cxn>
                  <a:cxn ang="0">
                    <a:pos x="2448" y="2517"/>
                  </a:cxn>
                  <a:cxn ang="0">
                    <a:pos x="2453" y="1741"/>
                  </a:cxn>
                  <a:cxn ang="0">
                    <a:pos x="2910" y="1756"/>
                  </a:cxn>
                  <a:cxn ang="0">
                    <a:pos x="2933" y="1508"/>
                  </a:cxn>
                  <a:cxn ang="0">
                    <a:pos x="3030" y="1358"/>
                  </a:cxn>
                  <a:cxn ang="0">
                    <a:pos x="2960" y="1213"/>
                  </a:cxn>
                  <a:cxn ang="0">
                    <a:pos x="2873" y="1274"/>
                  </a:cxn>
                  <a:cxn ang="0">
                    <a:pos x="2774" y="1238"/>
                  </a:cxn>
                  <a:cxn ang="0">
                    <a:pos x="2505" y="1327"/>
                  </a:cxn>
                  <a:cxn ang="0">
                    <a:pos x="2513" y="1031"/>
                  </a:cxn>
                  <a:cxn ang="0">
                    <a:pos x="2391" y="871"/>
                  </a:cxn>
                  <a:cxn ang="0">
                    <a:pos x="2438" y="682"/>
                  </a:cxn>
                  <a:cxn ang="0">
                    <a:pos x="2393" y="529"/>
                  </a:cxn>
                  <a:cxn ang="0">
                    <a:pos x="2406" y="344"/>
                  </a:cxn>
                  <a:cxn ang="0">
                    <a:pos x="2123" y="368"/>
                  </a:cxn>
                  <a:cxn ang="0">
                    <a:pos x="2130" y="258"/>
                  </a:cxn>
                  <a:cxn ang="0">
                    <a:pos x="1950" y="268"/>
                  </a:cxn>
                  <a:cxn ang="0">
                    <a:pos x="1838" y="336"/>
                  </a:cxn>
                  <a:cxn ang="0">
                    <a:pos x="1795" y="421"/>
                  </a:cxn>
                  <a:cxn ang="0">
                    <a:pos x="1768" y="533"/>
                  </a:cxn>
                  <a:cxn ang="0">
                    <a:pos x="1620" y="518"/>
                  </a:cxn>
                  <a:cxn ang="0">
                    <a:pos x="1415" y="563"/>
                  </a:cxn>
                  <a:cxn ang="0">
                    <a:pos x="1318" y="451"/>
                  </a:cxn>
                  <a:cxn ang="0">
                    <a:pos x="1200" y="248"/>
                  </a:cxn>
                  <a:cxn ang="0">
                    <a:pos x="1125" y="0"/>
                  </a:cxn>
                  <a:cxn ang="0">
                    <a:pos x="690" y="21"/>
                  </a:cxn>
                  <a:cxn ang="0">
                    <a:pos x="290" y="30"/>
                  </a:cxn>
                  <a:cxn ang="0">
                    <a:pos x="113" y="83"/>
                  </a:cxn>
                </a:cxnLst>
                <a:rect l="0" t="0" r="r" b="b"/>
                <a:pathLst>
                  <a:path w="3030" h="2971">
                    <a:moveTo>
                      <a:pt x="113" y="83"/>
                    </a:moveTo>
                    <a:lnTo>
                      <a:pt x="240" y="263"/>
                    </a:lnTo>
                    <a:lnTo>
                      <a:pt x="263" y="383"/>
                    </a:lnTo>
                    <a:lnTo>
                      <a:pt x="353" y="631"/>
                    </a:lnTo>
                    <a:lnTo>
                      <a:pt x="330" y="788"/>
                    </a:lnTo>
                    <a:lnTo>
                      <a:pt x="330" y="938"/>
                    </a:lnTo>
                    <a:lnTo>
                      <a:pt x="458" y="1148"/>
                    </a:lnTo>
                    <a:lnTo>
                      <a:pt x="488" y="1276"/>
                    </a:lnTo>
                    <a:lnTo>
                      <a:pt x="480" y="1418"/>
                    </a:lnTo>
                    <a:lnTo>
                      <a:pt x="435" y="1591"/>
                    </a:lnTo>
                    <a:lnTo>
                      <a:pt x="293" y="1681"/>
                    </a:lnTo>
                    <a:lnTo>
                      <a:pt x="210" y="1831"/>
                    </a:lnTo>
                    <a:lnTo>
                      <a:pt x="203" y="1936"/>
                    </a:lnTo>
                    <a:lnTo>
                      <a:pt x="113" y="2048"/>
                    </a:lnTo>
                    <a:lnTo>
                      <a:pt x="135" y="2176"/>
                    </a:lnTo>
                    <a:lnTo>
                      <a:pt x="75" y="2266"/>
                    </a:lnTo>
                    <a:lnTo>
                      <a:pt x="90" y="2378"/>
                    </a:lnTo>
                    <a:lnTo>
                      <a:pt x="0" y="2446"/>
                    </a:lnTo>
                    <a:lnTo>
                      <a:pt x="30" y="2588"/>
                    </a:lnTo>
                    <a:lnTo>
                      <a:pt x="23" y="2761"/>
                    </a:lnTo>
                    <a:lnTo>
                      <a:pt x="195" y="2783"/>
                    </a:lnTo>
                    <a:lnTo>
                      <a:pt x="315" y="2716"/>
                    </a:lnTo>
                    <a:lnTo>
                      <a:pt x="435" y="2731"/>
                    </a:lnTo>
                    <a:lnTo>
                      <a:pt x="578" y="2828"/>
                    </a:lnTo>
                    <a:lnTo>
                      <a:pt x="690" y="2806"/>
                    </a:lnTo>
                    <a:lnTo>
                      <a:pt x="974" y="2800"/>
                    </a:lnTo>
                    <a:lnTo>
                      <a:pt x="1568" y="2791"/>
                    </a:lnTo>
                    <a:lnTo>
                      <a:pt x="1688" y="2896"/>
                    </a:lnTo>
                    <a:lnTo>
                      <a:pt x="1938" y="2913"/>
                    </a:lnTo>
                    <a:lnTo>
                      <a:pt x="2221" y="2971"/>
                    </a:lnTo>
                    <a:lnTo>
                      <a:pt x="2792" y="2874"/>
                    </a:lnTo>
                    <a:lnTo>
                      <a:pt x="2678" y="2768"/>
                    </a:lnTo>
                    <a:lnTo>
                      <a:pt x="2448" y="2517"/>
                    </a:lnTo>
                    <a:lnTo>
                      <a:pt x="2453" y="1741"/>
                    </a:lnTo>
                    <a:lnTo>
                      <a:pt x="2910" y="1756"/>
                    </a:lnTo>
                    <a:lnTo>
                      <a:pt x="2933" y="1508"/>
                    </a:lnTo>
                    <a:lnTo>
                      <a:pt x="3030" y="1358"/>
                    </a:lnTo>
                    <a:lnTo>
                      <a:pt x="2960" y="1213"/>
                    </a:lnTo>
                    <a:lnTo>
                      <a:pt x="2873" y="1274"/>
                    </a:lnTo>
                    <a:lnTo>
                      <a:pt x="2774" y="1238"/>
                    </a:lnTo>
                    <a:lnTo>
                      <a:pt x="2505" y="1327"/>
                    </a:lnTo>
                    <a:lnTo>
                      <a:pt x="2513" y="1031"/>
                    </a:lnTo>
                    <a:lnTo>
                      <a:pt x="2391" y="871"/>
                    </a:lnTo>
                    <a:lnTo>
                      <a:pt x="2438" y="682"/>
                    </a:lnTo>
                    <a:lnTo>
                      <a:pt x="2393" y="529"/>
                    </a:lnTo>
                    <a:lnTo>
                      <a:pt x="2406" y="344"/>
                    </a:lnTo>
                    <a:lnTo>
                      <a:pt x="2123" y="368"/>
                    </a:lnTo>
                    <a:lnTo>
                      <a:pt x="2130" y="258"/>
                    </a:lnTo>
                    <a:lnTo>
                      <a:pt x="1950" y="268"/>
                    </a:lnTo>
                    <a:lnTo>
                      <a:pt x="1838" y="336"/>
                    </a:lnTo>
                    <a:lnTo>
                      <a:pt x="1795" y="421"/>
                    </a:lnTo>
                    <a:lnTo>
                      <a:pt x="1768" y="533"/>
                    </a:lnTo>
                    <a:lnTo>
                      <a:pt x="1620" y="518"/>
                    </a:lnTo>
                    <a:lnTo>
                      <a:pt x="1415" y="563"/>
                    </a:lnTo>
                    <a:lnTo>
                      <a:pt x="1318" y="451"/>
                    </a:lnTo>
                    <a:lnTo>
                      <a:pt x="1200" y="248"/>
                    </a:lnTo>
                    <a:lnTo>
                      <a:pt x="1125" y="0"/>
                    </a:lnTo>
                    <a:lnTo>
                      <a:pt x="690" y="21"/>
                    </a:lnTo>
                    <a:lnTo>
                      <a:pt x="290" y="30"/>
                    </a:lnTo>
                    <a:lnTo>
                      <a:pt x="113" y="83"/>
                    </a:lnTo>
                    <a:close/>
                  </a:path>
                </a:pathLst>
              </a:custGeom>
              <a:solidFill>
                <a:srgbClr val="FF000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68" name="Freeform 148"/>
              <p:cNvSpPr>
                <a:spLocks/>
              </p:cNvSpPr>
              <p:nvPr/>
            </p:nvSpPr>
            <p:spPr bwMode="auto">
              <a:xfrm>
                <a:off x="2614613" y="4154488"/>
                <a:ext cx="73025" cy="98425"/>
              </a:xfrm>
              <a:custGeom>
                <a:avLst/>
                <a:gdLst/>
                <a:ahLst/>
                <a:cxnLst>
                  <a:cxn ang="0">
                    <a:pos x="14" y="122"/>
                  </a:cxn>
                  <a:cxn ang="0">
                    <a:pos x="0" y="143"/>
                  </a:cxn>
                  <a:cxn ang="0">
                    <a:pos x="19" y="161"/>
                  </a:cxn>
                  <a:cxn ang="0">
                    <a:pos x="35" y="176"/>
                  </a:cxn>
                  <a:cxn ang="0">
                    <a:pos x="41" y="190"/>
                  </a:cxn>
                  <a:cxn ang="0">
                    <a:pos x="41" y="211"/>
                  </a:cxn>
                  <a:cxn ang="0">
                    <a:pos x="37" y="240"/>
                  </a:cxn>
                  <a:cxn ang="0">
                    <a:pos x="33" y="263"/>
                  </a:cxn>
                  <a:cxn ang="0">
                    <a:pos x="37" y="285"/>
                  </a:cxn>
                  <a:cxn ang="0">
                    <a:pos x="35" y="309"/>
                  </a:cxn>
                  <a:cxn ang="0">
                    <a:pos x="68" y="294"/>
                  </a:cxn>
                  <a:cxn ang="0">
                    <a:pos x="89" y="294"/>
                  </a:cxn>
                  <a:cxn ang="0">
                    <a:pos x="114" y="277"/>
                  </a:cxn>
                  <a:cxn ang="0">
                    <a:pos x="120" y="254"/>
                  </a:cxn>
                  <a:cxn ang="0">
                    <a:pos x="120" y="232"/>
                  </a:cxn>
                  <a:cxn ang="0">
                    <a:pos x="120" y="217"/>
                  </a:cxn>
                  <a:cxn ang="0">
                    <a:pos x="120" y="192"/>
                  </a:cxn>
                  <a:cxn ang="0">
                    <a:pos x="122" y="163"/>
                  </a:cxn>
                  <a:cxn ang="0">
                    <a:pos x="110" y="153"/>
                  </a:cxn>
                  <a:cxn ang="0">
                    <a:pos x="114" y="137"/>
                  </a:cxn>
                  <a:cxn ang="0">
                    <a:pos x="130" y="120"/>
                  </a:cxn>
                  <a:cxn ang="0">
                    <a:pos x="147" y="112"/>
                  </a:cxn>
                  <a:cxn ang="0">
                    <a:pos x="159" y="97"/>
                  </a:cxn>
                  <a:cxn ang="0">
                    <a:pos x="165" y="83"/>
                  </a:cxn>
                  <a:cxn ang="0">
                    <a:pos x="178" y="66"/>
                  </a:cxn>
                  <a:cxn ang="0">
                    <a:pos x="192" y="64"/>
                  </a:cxn>
                  <a:cxn ang="0">
                    <a:pos x="207" y="64"/>
                  </a:cxn>
                  <a:cxn ang="0">
                    <a:pos x="230" y="56"/>
                  </a:cxn>
                  <a:cxn ang="0">
                    <a:pos x="200" y="35"/>
                  </a:cxn>
                  <a:cxn ang="0">
                    <a:pos x="186" y="17"/>
                  </a:cxn>
                  <a:cxn ang="0">
                    <a:pos x="171" y="0"/>
                  </a:cxn>
                  <a:cxn ang="0">
                    <a:pos x="153" y="12"/>
                  </a:cxn>
                  <a:cxn ang="0">
                    <a:pos x="136" y="23"/>
                  </a:cxn>
                  <a:cxn ang="0">
                    <a:pos x="122" y="39"/>
                  </a:cxn>
                  <a:cxn ang="0">
                    <a:pos x="101" y="41"/>
                  </a:cxn>
                  <a:cxn ang="0">
                    <a:pos x="85" y="54"/>
                  </a:cxn>
                  <a:cxn ang="0">
                    <a:pos x="79" y="70"/>
                  </a:cxn>
                  <a:cxn ang="0">
                    <a:pos x="60" y="83"/>
                  </a:cxn>
                  <a:cxn ang="0">
                    <a:pos x="35" y="85"/>
                  </a:cxn>
                  <a:cxn ang="0">
                    <a:pos x="31" y="99"/>
                  </a:cxn>
                  <a:cxn ang="0">
                    <a:pos x="27" y="112"/>
                  </a:cxn>
                  <a:cxn ang="0">
                    <a:pos x="14" y="122"/>
                  </a:cxn>
                </a:cxnLst>
                <a:rect l="0" t="0" r="r" b="b"/>
                <a:pathLst>
                  <a:path w="230" h="309">
                    <a:moveTo>
                      <a:pt x="14" y="122"/>
                    </a:moveTo>
                    <a:lnTo>
                      <a:pt x="0" y="143"/>
                    </a:lnTo>
                    <a:lnTo>
                      <a:pt x="19" y="161"/>
                    </a:lnTo>
                    <a:lnTo>
                      <a:pt x="35" y="176"/>
                    </a:lnTo>
                    <a:lnTo>
                      <a:pt x="41" y="190"/>
                    </a:lnTo>
                    <a:lnTo>
                      <a:pt x="41" y="211"/>
                    </a:lnTo>
                    <a:lnTo>
                      <a:pt x="37" y="240"/>
                    </a:lnTo>
                    <a:lnTo>
                      <a:pt x="33" y="263"/>
                    </a:lnTo>
                    <a:lnTo>
                      <a:pt x="37" y="285"/>
                    </a:lnTo>
                    <a:lnTo>
                      <a:pt x="35" y="309"/>
                    </a:lnTo>
                    <a:lnTo>
                      <a:pt x="68" y="294"/>
                    </a:lnTo>
                    <a:lnTo>
                      <a:pt x="89" y="294"/>
                    </a:lnTo>
                    <a:lnTo>
                      <a:pt x="114" y="277"/>
                    </a:lnTo>
                    <a:lnTo>
                      <a:pt x="120" y="254"/>
                    </a:lnTo>
                    <a:lnTo>
                      <a:pt x="120" y="232"/>
                    </a:lnTo>
                    <a:lnTo>
                      <a:pt x="120" y="217"/>
                    </a:lnTo>
                    <a:lnTo>
                      <a:pt x="120" y="192"/>
                    </a:lnTo>
                    <a:lnTo>
                      <a:pt x="122" y="163"/>
                    </a:lnTo>
                    <a:lnTo>
                      <a:pt x="110" y="153"/>
                    </a:lnTo>
                    <a:lnTo>
                      <a:pt x="114" y="137"/>
                    </a:lnTo>
                    <a:lnTo>
                      <a:pt x="130" y="120"/>
                    </a:lnTo>
                    <a:lnTo>
                      <a:pt x="147" y="112"/>
                    </a:lnTo>
                    <a:lnTo>
                      <a:pt x="159" y="97"/>
                    </a:lnTo>
                    <a:lnTo>
                      <a:pt x="165" y="83"/>
                    </a:lnTo>
                    <a:lnTo>
                      <a:pt x="178" y="66"/>
                    </a:lnTo>
                    <a:lnTo>
                      <a:pt x="192" y="64"/>
                    </a:lnTo>
                    <a:lnTo>
                      <a:pt x="207" y="64"/>
                    </a:lnTo>
                    <a:lnTo>
                      <a:pt x="230" y="56"/>
                    </a:lnTo>
                    <a:lnTo>
                      <a:pt x="200" y="35"/>
                    </a:lnTo>
                    <a:lnTo>
                      <a:pt x="186" y="17"/>
                    </a:lnTo>
                    <a:lnTo>
                      <a:pt x="171" y="0"/>
                    </a:lnTo>
                    <a:lnTo>
                      <a:pt x="153" y="12"/>
                    </a:lnTo>
                    <a:lnTo>
                      <a:pt x="136" y="23"/>
                    </a:lnTo>
                    <a:lnTo>
                      <a:pt x="122" y="39"/>
                    </a:lnTo>
                    <a:lnTo>
                      <a:pt x="101" y="41"/>
                    </a:lnTo>
                    <a:lnTo>
                      <a:pt x="85" y="54"/>
                    </a:lnTo>
                    <a:lnTo>
                      <a:pt x="79" y="70"/>
                    </a:lnTo>
                    <a:lnTo>
                      <a:pt x="60" y="83"/>
                    </a:lnTo>
                    <a:lnTo>
                      <a:pt x="35" y="85"/>
                    </a:lnTo>
                    <a:lnTo>
                      <a:pt x="31" y="99"/>
                    </a:lnTo>
                    <a:lnTo>
                      <a:pt x="27" y="112"/>
                    </a:lnTo>
                    <a:lnTo>
                      <a:pt x="14" y="12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69" name="Freeform 149"/>
              <p:cNvSpPr>
                <a:spLocks/>
              </p:cNvSpPr>
              <p:nvPr/>
            </p:nvSpPr>
            <p:spPr bwMode="auto">
              <a:xfrm>
                <a:off x="2614051" y="3464095"/>
                <a:ext cx="1270000" cy="1233488"/>
              </a:xfrm>
              <a:custGeom>
                <a:avLst/>
                <a:gdLst/>
                <a:ahLst/>
                <a:cxnLst>
                  <a:cxn ang="0">
                    <a:pos x="54" y="2303"/>
                  </a:cxn>
                  <a:cxn ang="0">
                    <a:pos x="86" y="2173"/>
                  </a:cxn>
                  <a:cxn ang="0">
                    <a:pos x="95" y="2134"/>
                  </a:cxn>
                  <a:cxn ang="0">
                    <a:pos x="131" y="2093"/>
                  </a:cxn>
                  <a:cxn ang="0">
                    <a:pos x="192" y="2068"/>
                  </a:cxn>
                  <a:cxn ang="0">
                    <a:pos x="476" y="1996"/>
                  </a:cxn>
                  <a:cxn ang="0">
                    <a:pos x="615" y="2073"/>
                  </a:cxn>
                  <a:cxn ang="0">
                    <a:pos x="842" y="1748"/>
                  </a:cxn>
                  <a:cxn ang="0">
                    <a:pos x="1011" y="1325"/>
                  </a:cxn>
                  <a:cxn ang="0">
                    <a:pos x="1226" y="1024"/>
                  </a:cxn>
                  <a:cxn ang="0">
                    <a:pos x="1232" y="704"/>
                  </a:cxn>
                  <a:cxn ang="0">
                    <a:pos x="1335" y="358"/>
                  </a:cxn>
                  <a:cxn ang="0">
                    <a:pos x="1518" y="55"/>
                  </a:cxn>
                  <a:cxn ang="0">
                    <a:pos x="1759" y="191"/>
                  </a:cxn>
                  <a:cxn ang="0">
                    <a:pos x="2069" y="223"/>
                  </a:cxn>
                  <a:cxn ang="0">
                    <a:pos x="2369" y="166"/>
                  </a:cxn>
                  <a:cxn ang="0">
                    <a:pos x="2712" y="90"/>
                  </a:cxn>
                  <a:cxn ang="0">
                    <a:pos x="3138" y="9"/>
                  </a:cxn>
                  <a:cxn ang="0">
                    <a:pos x="3517" y="173"/>
                  </a:cxn>
                  <a:cxn ang="0">
                    <a:pos x="3839" y="306"/>
                  </a:cxn>
                  <a:cxn ang="0">
                    <a:pos x="3921" y="576"/>
                  </a:cxn>
                  <a:cxn ang="0">
                    <a:pos x="3877" y="829"/>
                  </a:cxn>
                  <a:cxn ang="0">
                    <a:pos x="3648" y="1203"/>
                  </a:cxn>
                  <a:cxn ang="0">
                    <a:pos x="3596" y="1459"/>
                  </a:cxn>
                  <a:cxn ang="0">
                    <a:pos x="3582" y="1893"/>
                  </a:cxn>
                  <a:cxn ang="0">
                    <a:pos x="3544" y="2183"/>
                  </a:cxn>
                  <a:cxn ang="0">
                    <a:pos x="3603" y="2470"/>
                  </a:cxn>
                  <a:cxn ang="0">
                    <a:pos x="3772" y="2707"/>
                  </a:cxn>
                  <a:cxn ang="0">
                    <a:pos x="3525" y="2861"/>
                  </a:cxn>
                  <a:cxn ang="0">
                    <a:pos x="3466" y="3143"/>
                  </a:cxn>
                  <a:cxn ang="0">
                    <a:pos x="3385" y="3490"/>
                  </a:cxn>
                  <a:cxn ang="0">
                    <a:pos x="3679" y="3635"/>
                  </a:cxn>
                  <a:cxn ang="0">
                    <a:pos x="3388" y="3680"/>
                  </a:cxn>
                  <a:cxn ang="0">
                    <a:pos x="3045" y="3565"/>
                  </a:cxn>
                  <a:cxn ang="0">
                    <a:pos x="2674" y="3450"/>
                  </a:cxn>
                  <a:cxn ang="0">
                    <a:pos x="2427" y="3399"/>
                  </a:cxn>
                  <a:cxn ang="0">
                    <a:pos x="2109" y="3441"/>
                  </a:cxn>
                  <a:cxn ang="0">
                    <a:pos x="2050" y="2887"/>
                  </a:cxn>
                  <a:cxn ang="0">
                    <a:pos x="1778" y="2624"/>
                  </a:cxn>
                  <a:cxn ang="0">
                    <a:pos x="1531" y="2598"/>
                  </a:cxn>
                  <a:cxn ang="0">
                    <a:pos x="1343" y="2752"/>
                  </a:cxn>
                  <a:cxn ang="0">
                    <a:pos x="980" y="2521"/>
                  </a:cxn>
                  <a:cxn ang="0">
                    <a:pos x="187" y="2336"/>
                  </a:cxn>
                </a:cxnLst>
                <a:rect l="0" t="0" r="r" b="b"/>
                <a:pathLst>
                  <a:path w="3999" h="3885">
                    <a:moveTo>
                      <a:pt x="0" y="2318"/>
                    </a:moveTo>
                    <a:lnTo>
                      <a:pt x="30" y="2308"/>
                    </a:lnTo>
                    <a:lnTo>
                      <a:pt x="54" y="2303"/>
                    </a:lnTo>
                    <a:lnTo>
                      <a:pt x="78" y="2293"/>
                    </a:lnTo>
                    <a:lnTo>
                      <a:pt x="83" y="2266"/>
                    </a:lnTo>
                    <a:lnTo>
                      <a:pt x="86" y="2173"/>
                    </a:lnTo>
                    <a:lnTo>
                      <a:pt x="77" y="2167"/>
                    </a:lnTo>
                    <a:lnTo>
                      <a:pt x="78" y="2147"/>
                    </a:lnTo>
                    <a:lnTo>
                      <a:pt x="95" y="2134"/>
                    </a:lnTo>
                    <a:lnTo>
                      <a:pt x="113" y="2122"/>
                    </a:lnTo>
                    <a:lnTo>
                      <a:pt x="123" y="2107"/>
                    </a:lnTo>
                    <a:lnTo>
                      <a:pt x="131" y="2093"/>
                    </a:lnTo>
                    <a:lnTo>
                      <a:pt x="143" y="2078"/>
                    </a:lnTo>
                    <a:lnTo>
                      <a:pt x="168" y="2074"/>
                    </a:lnTo>
                    <a:lnTo>
                      <a:pt x="192" y="2068"/>
                    </a:lnTo>
                    <a:lnTo>
                      <a:pt x="258" y="2112"/>
                    </a:lnTo>
                    <a:lnTo>
                      <a:pt x="362" y="2022"/>
                    </a:lnTo>
                    <a:lnTo>
                      <a:pt x="476" y="1996"/>
                    </a:lnTo>
                    <a:lnTo>
                      <a:pt x="462" y="2117"/>
                    </a:lnTo>
                    <a:lnTo>
                      <a:pt x="546" y="2147"/>
                    </a:lnTo>
                    <a:lnTo>
                      <a:pt x="615" y="2073"/>
                    </a:lnTo>
                    <a:lnTo>
                      <a:pt x="706" y="1971"/>
                    </a:lnTo>
                    <a:lnTo>
                      <a:pt x="803" y="1894"/>
                    </a:lnTo>
                    <a:lnTo>
                      <a:pt x="842" y="1748"/>
                    </a:lnTo>
                    <a:lnTo>
                      <a:pt x="832" y="1602"/>
                    </a:lnTo>
                    <a:lnTo>
                      <a:pt x="907" y="1479"/>
                    </a:lnTo>
                    <a:lnTo>
                      <a:pt x="1011" y="1325"/>
                    </a:lnTo>
                    <a:lnTo>
                      <a:pt x="1122" y="1261"/>
                    </a:lnTo>
                    <a:lnTo>
                      <a:pt x="1161" y="1101"/>
                    </a:lnTo>
                    <a:lnTo>
                      <a:pt x="1226" y="1024"/>
                    </a:lnTo>
                    <a:lnTo>
                      <a:pt x="1193" y="903"/>
                    </a:lnTo>
                    <a:lnTo>
                      <a:pt x="1252" y="806"/>
                    </a:lnTo>
                    <a:lnTo>
                      <a:pt x="1232" y="704"/>
                    </a:lnTo>
                    <a:lnTo>
                      <a:pt x="1289" y="596"/>
                    </a:lnTo>
                    <a:lnTo>
                      <a:pt x="1341" y="496"/>
                    </a:lnTo>
                    <a:lnTo>
                      <a:pt x="1335" y="358"/>
                    </a:lnTo>
                    <a:lnTo>
                      <a:pt x="1387" y="230"/>
                    </a:lnTo>
                    <a:lnTo>
                      <a:pt x="1421" y="120"/>
                    </a:lnTo>
                    <a:lnTo>
                      <a:pt x="1518" y="55"/>
                    </a:lnTo>
                    <a:lnTo>
                      <a:pt x="1634" y="64"/>
                    </a:lnTo>
                    <a:lnTo>
                      <a:pt x="1718" y="114"/>
                    </a:lnTo>
                    <a:lnTo>
                      <a:pt x="1759" y="191"/>
                    </a:lnTo>
                    <a:lnTo>
                      <a:pt x="1850" y="186"/>
                    </a:lnTo>
                    <a:lnTo>
                      <a:pt x="1936" y="218"/>
                    </a:lnTo>
                    <a:lnTo>
                      <a:pt x="2069" y="223"/>
                    </a:lnTo>
                    <a:lnTo>
                      <a:pt x="2158" y="248"/>
                    </a:lnTo>
                    <a:lnTo>
                      <a:pt x="2265" y="122"/>
                    </a:lnTo>
                    <a:lnTo>
                      <a:pt x="2369" y="166"/>
                    </a:lnTo>
                    <a:lnTo>
                      <a:pt x="2475" y="95"/>
                    </a:lnTo>
                    <a:lnTo>
                      <a:pt x="2588" y="38"/>
                    </a:lnTo>
                    <a:lnTo>
                      <a:pt x="2712" y="90"/>
                    </a:lnTo>
                    <a:lnTo>
                      <a:pt x="2798" y="0"/>
                    </a:lnTo>
                    <a:lnTo>
                      <a:pt x="3051" y="69"/>
                    </a:lnTo>
                    <a:lnTo>
                      <a:pt x="3138" y="9"/>
                    </a:lnTo>
                    <a:lnTo>
                      <a:pt x="3336" y="201"/>
                    </a:lnTo>
                    <a:lnTo>
                      <a:pt x="3437" y="230"/>
                    </a:lnTo>
                    <a:lnTo>
                      <a:pt x="3517" y="173"/>
                    </a:lnTo>
                    <a:lnTo>
                      <a:pt x="3601" y="218"/>
                    </a:lnTo>
                    <a:lnTo>
                      <a:pt x="3677" y="150"/>
                    </a:lnTo>
                    <a:lnTo>
                      <a:pt x="3839" y="306"/>
                    </a:lnTo>
                    <a:lnTo>
                      <a:pt x="3908" y="380"/>
                    </a:lnTo>
                    <a:lnTo>
                      <a:pt x="3928" y="480"/>
                    </a:lnTo>
                    <a:lnTo>
                      <a:pt x="3921" y="576"/>
                    </a:lnTo>
                    <a:lnTo>
                      <a:pt x="3974" y="635"/>
                    </a:lnTo>
                    <a:lnTo>
                      <a:pt x="3999" y="698"/>
                    </a:lnTo>
                    <a:lnTo>
                      <a:pt x="3877" y="829"/>
                    </a:lnTo>
                    <a:lnTo>
                      <a:pt x="3687" y="973"/>
                    </a:lnTo>
                    <a:lnTo>
                      <a:pt x="3681" y="1095"/>
                    </a:lnTo>
                    <a:lnTo>
                      <a:pt x="3648" y="1203"/>
                    </a:lnTo>
                    <a:lnTo>
                      <a:pt x="3622" y="1325"/>
                    </a:lnTo>
                    <a:lnTo>
                      <a:pt x="3679" y="1361"/>
                    </a:lnTo>
                    <a:lnTo>
                      <a:pt x="3596" y="1459"/>
                    </a:lnTo>
                    <a:lnTo>
                      <a:pt x="3551" y="1587"/>
                    </a:lnTo>
                    <a:lnTo>
                      <a:pt x="3532" y="1651"/>
                    </a:lnTo>
                    <a:lnTo>
                      <a:pt x="3582" y="1893"/>
                    </a:lnTo>
                    <a:lnTo>
                      <a:pt x="3583" y="2035"/>
                    </a:lnTo>
                    <a:lnTo>
                      <a:pt x="3538" y="2099"/>
                    </a:lnTo>
                    <a:lnTo>
                      <a:pt x="3544" y="2183"/>
                    </a:lnTo>
                    <a:lnTo>
                      <a:pt x="3631" y="2281"/>
                    </a:lnTo>
                    <a:lnTo>
                      <a:pt x="3570" y="2368"/>
                    </a:lnTo>
                    <a:lnTo>
                      <a:pt x="3603" y="2470"/>
                    </a:lnTo>
                    <a:lnTo>
                      <a:pt x="3679" y="2571"/>
                    </a:lnTo>
                    <a:lnTo>
                      <a:pt x="3778" y="2624"/>
                    </a:lnTo>
                    <a:lnTo>
                      <a:pt x="3772" y="2707"/>
                    </a:lnTo>
                    <a:lnTo>
                      <a:pt x="3827" y="2812"/>
                    </a:lnTo>
                    <a:lnTo>
                      <a:pt x="3707" y="2854"/>
                    </a:lnTo>
                    <a:lnTo>
                      <a:pt x="3525" y="2861"/>
                    </a:lnTo>
                    <a:lnTo>
                      <a:pt x="3486" y="2957"/>
                    </a:lnTo>
                    <a:lnTo>
                      <a:pt x="3395" y="3033"/>
                    </a:lnTo>
                    <a:lnTo>
                      <a:pt x="3466" y="3143"/>
                    </a:lnTo>
                    <a:lnTo>
                      <a:pt x="3427" y="3238"/>
                    </a:lnTo>
                    <a:lnTo>
                      <a:pt x="3453" y="3315"/>
                    </a:lnTo>
                    <a:lnTo>
                      <a:pt x="3385" y="3490"/>
                    </a:lnTo>
                    <a:lnTo>
                      <a:pt x="3434" y="3597"/>
                    </a:lnTo>
                    <a:lnTo>
                      <a:pt x="3557" y="3680"/>
                    </a:lnTo>
                    <a:lnTo>
                      <a:pt x="3679" y="3635"/>
                    </a:lnTo>
                    <a:lnTo>
                      <a:pt x="3681" y="3865"/>
                    </a:lnTo>
                    <a:lnTo>
                      <a:pt x="3538" y="3885"/>
                    </a:lnTo>
                    <a:lnTo>
                      <a:pt x="3388" y="3680"/>
                    </a:lnTo>
                    <a:lnTo>
                      <a:pt x="3220" y="3597"/>
                    </a:lnTo>
                    <a:lnTo>
                      <a:pt x="3136" y="3507"/>
                    </a:lnTo>
                    <a:lnTo>
                      <a:pt x="3045" y="3565"/>
                    </a:lnTo>
                    <a:lnTo>
                      <a:pt x="2895" y="3539"/>
                    </a:lnTo>
                    <a:lnTo>
                      <a:pt x="2759" y="3443"/>
                    </a:lnTo>
                    <a:lnTo>
                      <a:pt x="2674" y="3450"/>
                    </a:lnTo>
                    <a:lnTo>
                      <a:pt x="2564" y="3469"/>
                    </a:lnTo>
                    <a:lnTo>
                      <a:pt x="2502" y="3344"/>
                    </a:lnTo>
                    <a:lnTo>
                      <a:pt x="2427" y="3399"/>
                    </a:lnTo>
                    <a:lnTo>
                      <a:pt x="2343" y="3366"/>
                    </a:lnTo>
                    <a:lnTo>
                      <a:pt x="2257" y="3394"/>
                    </a:lnTo>
                    <a:lnTo>
                      <a:pt x="2109" y="3441"/>
                    </a:lnTo>
                    <a:lnTo>
                      <a:pt x="2115" y="3187"/>
                    </a:lnTo>
                    <a:lnTo>
                      <a:pt x="2011" y="3054"/>
                    </a:lnTo>
                    <a:lnTo>
                      <a:pt x="2050" y="2887"/>
                    </a:lnTo>
                    <a:lnTo>
                      <a:pt x="2011" y="2759"/>
                    </a:lnTo>
                    <a:lnTo>
                      <a:pt x="2024" y="2605"/>
                    </a:lnTo>
                    <a:lnTo>
                      <a:pt x="1778" y="2624"/>
                    </a:lnTo>
                    <a:lnTo>
                      <a:pt x="1785" y="2528"/>
                    </a:lnTo>
                    <a:lnTo>
                      <a:pt x="1629" y="2541"/>
                    </a:lnTo>
                    <a:lnTo>
                      <a:pt x="1531" y="2598"/>
                    </a:lnTo>
                    <a:lnTo>
                      <a:pt x="1492" y="2669"/>
                    </a:lnTo>
                    <a:lnTo>
                      <a:pt x="1470" y="2764"/>
                    </a:lnTo>
                    <a:lnTo>
                      <a:pt x="1343" y="2752"/>
                    </a:lnTo>
                    <a:lnTo>
                      <a:pt x="1167" y="2790"/>
                    </a:lnTo>
                    <a:lnTo>
                      <a:pt x="1076" y="2688"/>
                    </a:lnTo>
                    <a:lnTo>
                      <a:pt x="980" y="2521"/>
                    </a:lnTo>
                    <a:lnTo>
                      <a:pt x="914" y="2311"/>
                    </a:lnTo>
                    <a:lnTo>
                      <a:pt x="538" y="2329"/>
                    </a:lnTo>
                    <a:lnTo>
                      <a:pt x="187" y="2336"/>
                    </a:lnTo>
                    <a:lnTo>
                      <a:pt x="37" y="2381"/>
                    </a:lnTo>
                    <a:lnTo>
                      <a:pt x="0" y="2318"/>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sysClr val="windowText" lastClr="000000"/>
                  </a:solidFill>
                  <a:effectLst/>
                  <a:uLnTx/>
                  <a:uFillTx/>
                  <a:latin typeface="Calibri"/>
                  <a:ea typeface="宋体" panose="02010600030101010101" pitchFamily="2" charset="-122"/>
                  <a:cs typeface="+mn-cs"/>
                </a:endParaRPr>
              </a:p>
            </p:txBody>
          </p:sp>
          <p:sp>
            <p:nvSpPr>
              <p:cNvPr id="171" name="Freeform 150"/>
              <p:cNvSpPr>
                <a:spLocks/>
              </p:cNvSpPr>
              <p:nvPr/>
            </p:nvSpPr>
            <p:spPr bwMode="auto">
              <a:xfrm>
                <a:off x="2555875" y="3510926"/>
                <a:ext cx="496888" cy="569913"/>
              </a:xfrm>
              <a:custGeom>
                <a:avLst/>
                <a:gdLst/>
                <a:ahLst/>
                <a:cxnLst>
                  <a:cxn ang="0">
                    <a:pos x="1456" y="345"/>
                  </a:cxn>
                  <a:cxn ang="0">
                    <a:pos x="1557" y="0"/>
                  </a:cxn>
                  <a:cxn ang="0">
                    <a:pos x="1319" y="0"/>
                  </a:cxn>
                  <a:cxn ang="0">
                    <a:pos x="1132" y="107"/>
                  </a:cxn>
                  <a:cxn ang="0">
                    <a:pos x="1079" y="222"/>
                  </a:cxn>
                  <a:cxn ang="0">
                    <a:pos x="721" y="320"/>
                  </a:cxn>
                  <a:cxn ang="0">
                    <a:pos x="416" y="377"/>
                  </a:cxn>
                  <a:cxn ang="0">
                    <a:pos x="485" y="493"/>
                  </a:cxn>
                  <a:cxn ang="0">
                    <a:pos x="661" y="487"/>
                  </a:cxn>
                  <a:cxn ang="0">
                    <a:pos x="672" y="636"/>
                  </a:cxn>
                  <a:cxn ang="0">
                    <a:pos x="575" y="698"/>
                  </a:cxn>
                  <a:cxn ang="0">
                    <a:pos x="689" y="877"/>
                  </a:cxn>
                  <a:cxn ang="0">
                    <a:pos x="693" y="1134"/>
                  </a:cxn>
                  <a:cxn ang="0">
                    <a:pos x="582" y="1256"/>
                  </a:cxn>
                  <a:cxn ang="0">
                    <a:pos x="409" y="1222"/>
                  </a:cxn>
                  <a:cxn ang="0">
                    <a:pos x="294" y="1109"/>
                  </a:cxn>
                  <a:cxn ang="0">
                    <a:pos x="305" y="1229"/>
                  </a:cxn>
                  <a:cxn ang="0">
                    <a:pos x="98" y="1236"/>
                  </a:cxn>
                  <a:cxn ang="0">
                    <a:pos x="167" y="1461"/>
                  </a:cxn>
                  <a:cxn ang="0">
                    <a:pos x="49" y="1488"/>
                  </a:cxn>
                  <a:cxn ang="0">
                    <a:pos x="98" y="1672"/>
                  </a:cxn>
                  <a:cxn ang="0">
                    <a:pos x="188" y="1796"/>
                  </a:cxn>
                  <a:cxn ang="0">
                    <a:pos x="213" y="1766"/>
                  </a:cxn>
                  <a:cxn ang="0">
                    <a:pos x="243" y="1735"/>
                  </a:cxn>
                  <a:cxn ang="0">
                    <a:pos x="270" y="1708"/>
                  </a:cxn>
                  <a:cxn ang="0">
                    <a:pos x="309" y="1691"/>
                  </a:cxn>
                  <a:cxn ang="0">
                    <a:pos x="357" y="1651"/>
                  </a:cxn>
                  <a:cxn ang="0">
                    <a:pos x="416" y="1709"/>
                  </a:cxn>
                  <a:cxn ang="0">
                    <a:pos x="584" y="1661"/>
                  </a:cxn>
                  <a:cxn ang="0">
                    <a:pos x="683" y="1756"/>
                  </a:cxn>
                  <a:cxn ang="0">
                    <a:pos x="929" y="1613"/>
                  </a:cxn>
                  <a:cxn ang="0">
                    <a:pos x="1066" y="1383"/>
                  </a:cxn>
                  <a:cxn ang="0">
                    <a:pos x="1131" y="1118"/>
                  </a:cxn>
                  <a:cxn ang="0">
                    <a:pos x="1346" y="900"/>
                  </a:cxn>
                  <a:cxn ang="0">
                    <a:pos x="1450" y="663"/>
                  </a:cxn>
                  <a:cxn ang="0">
                    <a:pos x="1474" y="445"/>
                  </a:cxn>
                </a:cxnLst>
                <a:rect l="0" t="0" r="r" b="b"/>
                <a:pathLst>
                  <a:path w="1565" h="1796">
                    <a:moveTo>
                      <a:pt x="1474" y="445"/>
                    </a:moveTo>
                    <a:lnTo>
                      <a:pt x="1456" y="345"/>
                    </a:lnTo>
                    <a:lnTo>
                      <a:pt x="1565" y="131"/>
                    </a:lnTo>
                    <a:lnTo>
                      <a:pt x="1557" y="0"/>
                    </a:lnTo>
                    <a:lnTo>
                      <a:pt x="1466" y="6"/>
                    </a:lnTo>
                    <a:lnTo>
                      <a:pt x="1319" y="0"/>
                    </a:lnTo>
                    <a:lnTo>
                      <a:pt x="1162" y="18"/>
                    </a:lnTo>
                    <a:lnTo>
                      <a:pt x="1132" y="107"/>
                    </a:lnTo>
                    <a:lnTo>
                      <a:pt x="1136" y="187"/>
                    </a:lnTo>
                    <a:lnTo>
                      <a:pt x="1079" y="222"/>
                    </a:lnTo>
                    <a:lnTo>
                      <a:pt x="1054" y="371"/>
                    </a:lnTo>
                    <a:lnTo>
                      <a:pt x="721" y="320"/>
                    </a:lnTo>
                    <a:lnTo>
                      <a:pt x="473" y="289"/>
                    </a:lnTo>
                    <a:lnTo>
                      <a:pt x="416" y="377"/>
                    </a:lnTo>
                    <a:lnTo>
                      <a:pt x="423" y="439"/>
                    </a:lnTo>
                    <a:lnTo>
                      <a:pt x="485" y="493"/>
                    </a:lnTo>
                    <a:lnTo>
                      <a:pt x="575" y="452"/>
                    </a:lnTo>
                    <a:lnTo>
                      <a:pt x="661" y="487"/>
                    </a:lnTo>
                    <a:lnTo>
                      <a:pt x="706" y="568"/>
                    </a:lnTo>
                    <a:lnTo>
                      <a:pt x="672" y="636"/>
                    </a:lnTo>
                    <a:lnTo>
                      <a:pt x="589" y="643"/>
                    </a:lnTo>
                    <a:lnTo>
                      <a:pt x="575" y="698"/>
                    </a:lnTo>
                    <a:lnTo>
                      <a:pt x="589" y="786"/>
                    </a:lnTo>
                    <a:lnTo>
                      <a:pt x="689" y="877"/>
                    </a:lnTo>
                    <a:lnTo>
                      <a:pt x="699" y="1011"/>
                    </a:lnTo>
                    <a:lnTo>
                      <a:pt x="693" y="1134"/>
                    </a:lnTo>
                    <a:lnTo>
                      <a:pt x="658" y="1229"/>
                    </a:lnTo>
                    <a:lnTo>
                      <a:pt x="582" y="1256"/>
                    </a:lnTo>
                    <a:lnTo>
                      <a:pt x="492" y="1270"/>
                    </a:lnTo>
                    <a:lnTo>
                      <a:pt x="409" y="1222"/>
                    </a:lnTo>
                    <a:lnTo>
                      <a:pt x="381" y="1141"/>
                    </a:lnTo>
                    <a:lnTo>
                      <a:pt x="294" y="1109"/>
                    </a:lnTo>
                    <a:lnTo>
                      <a:pt x="264" y="1161"/>
                    </a:lnTo>
                    <a:lnTo>
                      <a:pt x="305" y="1229"/>
                    </a:lnTo>
                    <a:lnTo>
                      <a:pt x="208" y="1243"/>
                    </a:lnTo>
                    <a:lnTo>
                      <a:pt x="98" y="1236"/>
                    </a:lnTo>
                    <a:lnTo>
                      <a:pt x="118" y="1386"/>
                    </a:lnTo>
                    <a:lnTo>
                      <a:pt x="167" y="1461"/>
                    </a:lnTo>
                    <a:lnTo>
                      <a:pt x="132" y="1529"/>
                    </a:lnTo>
                    <a:lnTo>
                      <a:pt x="49" y="1488"/>
                    </a:lnTo>
                    <a:lnTo>
                      <a:pt x="0" y="1544"/>
                    </a:lnTo>
                    <a:lnTo>
                      <a:pt x="98" y="1672"/>
                    </a:lnTo>
                    <a:lnTo>
                      <a:pt x="174" y="1754"/>
                    </a:lnTo>
                    <a:lnTo>
                      <a:pt x="188" y="1796"/>
                    </a:lnTo>
                    <a:lnTo>
                      <a:pt x="200" y="1777"/>
                    </a:lnTo>
                    <a:lnTo>
                      <a:pt x="213" y="1766"/>
                    </a:lnTo>
                    <a:lnTo>
                      <a:pt x="224" y="1738"/>
                    </a:lnTo>
                    <a:lnTo>
                      <a:pt x="243" y="1735"/>
                    </a:lnTo>
                    <a:lnTo>
                      <a:pt x="264" y="1724"/>
                    </a:lnTo>
                    <a:lnTo>
                      <a:pt x="270" y="1708"/>
                    </a:lnTo>
                    <a:lnTo>
                      <a:pt x="287" y="1693"/>
                    </a:lnTo>
                    <a:lnTo>
                      <a:pt x="309" y="1691"/>
                    </a:lnTo>
                    <a:lnTo>
                      <a:pt x="323" y="1675"/>
                    </a:lnTo>
                    <a:lnTo>
                      <a:pt x="357" y="1651"/>
                    </a:lnTo>
                    <a:lnTo>
                      <a:pt x="386" y="1685"/>
                    </a:lnTo>
                    <a:lnTo>
                      <a:pt x="416" y="1709"/>
                    </a:lnTo>
                    <a:lnTo>
                      <a:pt x="482" y="1751"/>
                    </a:lnTo>
                    <a:lnTo>
                      <a:pt x="584" y="1661"/>
                    </a:lnTo>
                    <a:lnTo>
                      <a:pt x="699" y="1634"/>
                    </a:lnTo>
                    <a:lnTo>
                      <a:pt x="683" y="1756"/>
                    </a:lnTo>
                    <a:lnTo>
                      <a:pt x="768" y="1787"/>
                    </a:lnTo>
                    <a:lnTo>
                      <a:pt x="929" y="1613"/>
                    </a:lnTo>
                    <a:lnTo>
                      <a:pt x="1027" y="1533"/>
                    </a:lnTo>
                    <a:lnTo>
                      <a:pt x="1066" y="1383"/>
                    </a:lnTo>
                    <a:lnTo>
                      <a:pt x="1057" y="1240"/>
                    </a:lnTo>
                    <a:lnTo>
                      <a:pt x="1131" y="1118"/>
                    </a:lnTo>
                    <a:lnTo>
                      <a:pt x="1235" y="963"/>
                    </a:lnTo>
                    <a:lnTo>
                      <a:pt x="1346" y="900"/>
                    </a:lnTo>
                    <a:lnTo>
                      <a:pt x="1385" y="741"/>
                    </a:lnTo>
                    <a:lnTo>
                      <a:pt x="1450" y="663"/>
                    </a:lnTo>
                    <a:lnTo>
                      <a:pt x="1416" y="543"/>
                    </a:lnTo>
                    <a:lnTo>
                      <a:pt x="1474" y="445"/>
                    </a:lnTo>
                    <a:close/>
                  </a:path>
                </a:pathLst>
              </a:custGeom>
              <a:solidFill>
                <a:srgbClr val="FF000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72" name="Freeform 151"/>
              <p:cNvSpPr>
                <a:spLocks/>
              </p:cNvSpPr>
              <p:nvPr/>
            </p:nvSpPr>
            <p:spPr bwMode="auto">
              <a:xfrm>
                <a:off x="3421063" y="3063875"/>
                <a:ext cx="781050" cy="571500"/>
              </a:xfrm>
              <a:custGeom>
                <a:avLst/>
                <a:gdLst/>
                <a:ahLst/>
                <a:cxnLst>
                  <a:cxn ang="0">
                    <a:pos x="27" y="832"/>
                  </a:cxn>
                  <a:cxn ang="0">
                    <a:pos x="242" y="919"/>
                  </a:cxn>
                  <a:cxn ang="0">
                    <a:pos x="381" y="1071"/>
                  </a:cxn>
                  <a:cxn ang="0">
                    <a:pos x="474" y="1242"/>
                  </a:cxn>
                  <a:cxn ang="0">
                    <a:pos x="630" y="1431"/>
                  </a:cxn>
                  <a:cxn ang="0">
                    <a:pos x="929" y="1650"/>
                  </a:cxn>
                  <a:cxn ang="0">
                    <a:pos x="1098" y="1638"/>
                  </a:cxn>
                  <a:cxn ang="0">
                    <a:pos x="1311" y="1705"/>
                  </a:cxn>
                  <a:cxn ang="0">
                    <a:pos x="1512" y="1741"/>
                  </a:cxn>
                  <a:cxn ang="0">
                    <a:pos x="2039" y="1725"/>
                  </a:cxn>
                  <a:cxn ang="0">
                    <a:pos x="2151" y="1581"/>
                  </a:cxn>
                  <a:cxn ang="0">
                    <a:pos x="2457" y="1428"/>
                  </a:cxn>
                  <a:cxn ang="0">
                    <a:pos x="2315" y="1339"/>
                  </a:cxn>
                  <a:cxn ang="0">
                    <a:pos x="2156" y="1080"/>
                  </a:cxn>
                  <a:cxn ang="0">
                    <a:pos x="1895" y="870"/>
                  </a:cxn>
                  <a:cxn ang="0">
                    <a:pos x="1982" y="756"/>
                  </a:cxn>
                  <a:cxn ang="0">
                    <a:pos x="2099" y="691"/>
                  </a:cxn>
                  <a:cxn ang="0">
                    <a:pos x="2002" y="544"/>
                  </a:cxn>
                  <a:cxn ang="0">
                    <a:pos x="1978" y="392"/>
                  </a:cxn>
                  <a:cxn ang="0">
                    <a:pos x="1834" y="288"/>
                  </a:cxn>
                  <a:cxn ang="0">
                    <a:pos x="1850" y="104"/>
                  </a:cxn>
                  <a:cxn ang="0">
                    <a:pos x="1786" y="0"/>
                  </a:cxn>
                  <a:cxn ang="0">
                    <a:pos x="1690" y="88"/>
                  </a:cxn>
                  <a:cxn ang="0">
                    <a:pos x="1690" y="192"/>
                  </a:cxn>
                  <a:cxn ang="0">
                    <a:pos x="1650" y="296"/>
                  </a:cxn>
                  <a:cxn ang="0">
                    <a:pos x="1562" y="424"/>
                  </a:cxn>
                  <a:cxn ang="0">
                    <a:pos x="1418" y="496"/>
                  </a:cxn>
                  <a:cxn ang="0">
                    <a:pos x="1266" y="440"/>
                  </a:cxn>
                  <a:cxn ang="0">
                    <a:pos x="1114" y="448"/>
                  </a:cxn>
                  <a:cxn ang="0">
                    <a:pos x="1002" y="536"/>
                  </a:cxn>
                  <a:cxn ang="0">
                    <a:pos x="874" y="584"/>
                  </a:cxn>
                  <a:cxn ang="0">
                    <a:pos x="738" y="512"/>
                  </a:cxn>
                  <a:cxn ang="0">
                    <a:pos x="554" y="544"/>
                  </a:cxn>
                  <a:cxn ang="0">
                    <a:pos x="442" y="480"/>
                  </a:cxn>
                  <a:cxn ang="0">
                    <a:pos x="402" y="384"/>
                  </a:cxn>
                  <a:cxn ang="0">
                    <a:pos x="250" y="384"/>
                  </a:cxn>
                  <a:cxn ang="0">
                    <a:pos x="178" y="496"/>
                  </a:cxn>
                  <a:cxn ang="0">
                    <a:pos x="114" y="616"/>
                  </a:cxn>
                  <a:cxn ang="0">
                    <a:pos x="82" y="720"/>
                  </a:cxn>
                </a:cxnLst>
                <a:rect l="0" t="0" r="r" b="b"/>
                <a:pathLst>
                  <a:path w="2457" h="1798">
                    <a:moveTo>
                      <a:pt x="0" y="738"/>
                    </a:moveTo>
                    <a:lnTo>
                      <a:pt x="27" y="832"/>
                    </a:lnTo>
                    <a:lnTo>
                      <a:pt x="161" y="832"/>
                    </a:lnTo>
                    <a:lnTo>
                      <a:pt x="242" y="919"/>
                    </a:lnTo>
                    <a:lnTo>
                      <a:pt x="245" y="1018"/>
                    </a:lnTo>
                    <a:lnTo>
                      <a:pt x="381" y="1071"/>
                    </a:lnTo>
                    <a:lnTo>
                      <a:pt x="468" y="1146"/>
                    </a:lnTo>
                    <a:lnTo>
                      <a:pt x="474" y="1242"/>
                    </a:lnTo>
                    <a:lnTo>
                      <a:pt x="648" y="1336"/>
                    </a:lnTo>
                    <a:lnTo>
                      <a:pt x="630" y="1431"/>
                    </a:lnTo>
                    <a:lnTo>
                      <a:pt x="828" y="1623"/>
                    </a:lnTo>
                    <a:lnTo>
                      <a:pt x="929" y="1650"/>
                    </a:lnTo>
                    <a:lnTo>
                      <a:pt x="1008" y="1596"/>
                    </a:lnTo>
                    <a:lnTo>
                      <a:pt x="1098" y="1638"/>
                    </a:lnTo>
                    <a:lnTo>
                      <a:pt x="1169" y="1575"/>
                    </a:lnTo>
                    <a:lnTo>
                      <a:pt x="1311" y="1705"/>
                    </a:lnTo>
                    <a:lnTo>
                      <a:pt x="1400" y="1798"/>
                    </a:lnTo>
                    <a:lnTo>
                      <a:pt x="1512" y="1741"/>
                    </a:lnTo>
                    <a:lnTo>
                      <a:pt x="1670" y="1788"/>
                    </a:lnTo>
                    <a:lnTo>
                      <a:pt x="2039" y="1725"/>
                    </a:lnTo>
                    <a:lnTo>
                      <a:pt x="2097" y="1651"/>
                    </a:lnTo>
                    <a:lnTo>
                      <a:pt x="2151" y="1581"/>
                    </a:lnTo>
                    <a:lnTo>
                      <a:pt x="2448" y="1575"/>
                    </a:lnTo>
                    <a:lnTo>
                      <a:pt x="2457" y="1428"/>
                    </a:lnTo>
                    <a:lnTo>
                      <a:pt x="2372" y="1405"/>
                    </a:lnTo>
                    <a:lnTo>
                      <a:pt x="2315" y="1339"/>
                    </a:lnTo>
                    <a:lnTo>
                      <a:pt x="2259" y="1209"/>
                    </a:lnTo>
                    <a:lnTo>
                      <a:pt x="2156" y="1080"/>
                    </a:lnTo>
                    <a:lnTo>
                      <a:pt x="2051" y="934"/>
                    </a:lnTo>
                    <a:lnTo>
                      <a:pt x="1895" y="870"/>
                    </a:lnTo>
                    <a:lnTo>
                      <a:pt x="1907" y="802"/>
                    </a:lnTo>
                    <a:lnTo>
                      <a:pt x="1982" y="756"/>
                    </a:lnTo>
                    <a:lnTo>
                      <a:pt x="2061" y="784"/>
                    </a:lnTo>
                    <a:lnTo>
                      <a:pt x="2099" y="691"/>
                    </a:lnTo>
                    <a:lnTo>
                      <a:pt x="2081" y="517"/>
                    </a:lnTo>
                    <a:lnTo>
                      <a:pt x="2002" y="544"/>
                    </a:lnTo>
                    <a:lnTo>
                      <a:pt x="2010" y="448"/>
                    </a:lnTo>
                    <a:lnTo>
                      <a:pt x="1978" y="392"/>
                    </a:lnTo>
                    <a:lnTo>
                      <a:pt x="1906" y="328"/>
                    </a:lnTo>
                    <a:lnTo>
                      <a:pt x="1834" y="288"/>
                    </a:lnTo>
                    <a:lnTo>
                      <a:pt x="1850" y="208"/>
                    </a:lnTo>
                    <a:lnTo>
                      <a:pt x="1850" y="104"/>
                    </a:lnTo>
                    <a:lnTo>
                      <a:pt x="1850" y="16"/>
                    </a:lnTo>
                    <a:lnTo>
                      <a:pt x="1786" y="0"/>
                    </a:lnTo>
                    <a:lnTo>
                      <a:pt x="1746" y="64"/>
                    </a:lnTo>
                    <a:lnTo>
                      <a:pt x="1690" y="88"/>
                    </a:lnTo>
                    <a:lnTo>
                      <a:pt x="1698" y="136"/>
                    </a:lnTo>
                    <a:lnTo>
                      <a:pt x="1690" y="192"/>
                    </a:lnTo>
                    <a:lnTo>
                      <a:pt x="1682" y="240"/>
                    </a:lnTo>
                    <a:lnTo>
                      <a:pt x="1650" y="296"/>
                    </a:lnTo>
                    <a:lnTo>
                      <a:pt x="1594" y="352"/>
                    </a:lnTo>
                    <a:lnTo>
                      <a:pt x="1562" y="424"/>
                    </a:lnTo>
                    <a:lnTo>
                      <a:pt x="1506" y="464"/>
                    </a:lnTo>
                    <a:lnTo>
                      <a:pt x="1418" y="496"/>
                    </a:lnTo>
                    <a:lnTo>
                      <a:pt x="1338" y="480"/>
                    </a:lnTo>
                    <a:lnTo>
                      <a:pt x="1266" y="440"/>
                    </a:lnTo>
                    <a:lnTo>
                      <a:pt x="1186" y="408"/>
                    </a:lnTo>
                    <a:lnTo>
                      <a:pt x="1114" y="448"/>
                    </a:lnTo>
                    <a:lnTo>
                      <a:pt x="1066" y="496"/>
                    </a:lnTo>
                    <a:lnTo>
                      <a:pt x="1002" y="536"/>
                    </a:lnTo>
                    <a:lnTo>
                      <a:pt x="970" y="584"/>
                    </a:lnTo>
                    <a:lnTo>
                      <a:pt x="874" y="584"/>
                    </a:lnTo>
                    <a:lnTo>
                      <a:pt x="802" y="576"/>
                    </a:lnTo>
                    <a:lnTo>
                      <a:pt x="738" y="512"/>
                    </a:lnTo>
                    <a:lnTo>
                      <a:pt x="626" y="544"/>
                    </a:lnTo>
                    <a:lnTo>
                      <a:pt x="554" y="544"/>
                    </a:lnTo>
                    <a:lnTo>
                      <a:pt x="474" y="528"/>
                    </a:lnTo>
                    <a:lnTo>
                      <a:pt x="442" y="480"/>
                    </a:lnTo>
                    <a:lnTo>
                      <a:pt x="426" y="440"/>
                    </a:lnTo>
                    <a:lnTo>
                      <a:pt x="402" y="384"/>
                    </a:lnTo>
                    <a:lnTo>
                      <a:pt x="330" y="376"/>
                    </a:lnTo>
                    <a:lnTo>
                      <a:pt x="250" y="384"/>
                    </a:lnTo>
                    <a:lnTo>
                      <a:pt x="210" y="440"/>
                    </a:lnTo>
                    <a:lnTo>
                      <a:pt x="178" y="496"/>
                    </a:lnTo>
                    <a:lnTo>
                      <a:pt x="154" y="552"/>
                    </a:lnTo>
                    <a:lnTo>
                      <a:pt x="114" y="616"/>
                    </a:lnTo>
                    <a:lnTo>
                      <a:pt x="114" y="680"/>
                    </a:lnTo>
                    <a:lnTo>
                      <a:pt x="82" y="720"/>
                    </a:lnTo>
                    <a:lnTo>
                      <a:pt x="0" y="738"/>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73" name="Freeform 152"/>
              <p:cNvSpPr>
                <a:spLocks/>
              </p:cNvSpPr>
              <p:nvPr/>
            </p:nvSpPr>
            <p:spPr bwMode="auto">
              <a:xfrm>
                <a:off x="3265488" y="2346325"/>
                <a:ext cx="1079500" cy="952500"/>
              </a:xfrm>
              <a:custGeom>
                <a:avLst/>
                <a:gdLst/>
                <a:ahLst/>
                <a:cxnLst>
                  <a:cxn ang="0">
                    <a:pos x="2771" y="82"/>
                  </a:cxn>
                  <a:cxn ang="0">
                    <a:pos x="2907" y="146"/>
                  </a:cxn>
                  <a:cxn ang="0">
                    <a:pos x="3063" y="510"/>
                  </a:cxn>
                  <a:cxn ang="0">
                    <a:pos x="3154" y="881"/>
                  </a:cxn>
                  <a:cxn ang="0">
                    <a:pos x="3323" y="990"/>
                  </a:cxn>
                  <a:cxn ang="0">
                    <a:pos x="3362" y="1111"/>
                  </a:cxn>
                  <a:cxn ang="0">
                    <a:pos x="3173" y="1246"/>
                  </a:cxn>
                  <a:cxn ang="0">
                    <a:pos x="3082" y="1463"/>
                  </a:cxn>
                  <a:cxn ang="0">
                    <a:pos x="3038" y="1851"/>
                  </a:cxn>
                  <a:cxn ang="0">
                    <a:pos x="2873" y="2167"/>
                  </a:cxn>
                  <a:cxn ang="0">
                    <a:pos x="2749" y="2538"/>
                  </a:cxn>
                  <a:cxn ang="0">
                    <a:pos x="2606" y="2563"/>
                  </a:cxn>
                  <a:cxn ang="0">
                    <a:pos x="2574" y="2781"/>
                  </a:cxn>
                  <a:cxn ang="0">
                    <a:pos x="2502" y="2710"/>
                  </a:cxn>
                  <a:cxn ang="0">
                    <a:pos x="2400" y="2592"/>
                  </a:cxn>
                  <a:cxn ang="0">
                    <a:pos x="2343" y="2467"/>
                  </a:cxn>
                  <a:cxn ang="0">
                    <a:pos x="2279" y="2262"/>
                  </a:cxn>
                  <a:cxn ang="0">
                    <a:pos x="2184" y="2350"/>
                  </a:cxn>
                  <a:cxn ang="0">
                    <a:pos x="2175" y="2503"/>
                  </a:cxn>
                  <a:cxn ang="0">
                    <a:pos x="2085" y="2617"/>
                  </a:cxn>
                  <a:cxn ang="0">
                    <a:pos x="1997" y="2727"/>
                  </a:cxn>
                  <a:cxn ang="0">
                    <a:pos x="1827" y="2742"/>
                  </a:cxn>
                  <a:cxn ang="0">
                    <a:pos x="1676" y="2671"/>
                  </a:cxn>
                  <a:cxn ang="0">
                    <a:pos x="1563" y="2755"/>
                  </a:cxn>
                  <a:cxn ang="0">
                    <a:pos x="1463" y="2847"/>
                  </a:cxn>
                  <a:cxn ang="0">
                    <a:pos x="1293" y="2839"/>
                  </a:cxn>
                  <a:cxn ang="0">
                    <a:pos x="1119" y="2808"/>
                  </a:cxn>
                  <a:cxn ang="0">
                    <a:pos x="965" y="2790"/>
                  </a:cxn>
                  <a:cxn ang="0">
                    <a:pos x="894" y="2646"/>
                  </a:cxn>
                  <a:cxn ang="0">
                    <a:pos x="740" y="2646"/>
                  </a:cxn>
                  <a:cxn ang="0">
                    <a:pos x="672" y="2755"/>
                  </a:cxn>
                  <a:cxn ang="0">
                    <a:pos x="606" y="2881"/>
                  </a:cxn>
                  <a:cxn ang="0">
                    <a:pos x="573" y="2982"/>
                  </a:cxn>
                  <a:cxn ang="0">
                    <a:pos x="372" y="2986"/>
                  </a:cxn>
                  <a:cxn ang="0">
                    <a:pos x="359" y="2672"/>
                  </a:cxn>
                  <a:cxn ang="0">
                    <a:pos x="247" y="2441"/>
                  </a:cxn>
                  <a:cxn ang="0">
                    <a:pos x="152" y="2333"/>
                  </a:cxn>
                  <a:cxn ang="0">
                    <a:pos x="125" y="2163"/>
                  </a:cxn>
                  <a:cxn ang="0">
                    <a:pos x="0" y="2122"/>
                  </a:cxn>
                  <a:cxn ang="0">
                    <a:pos x="46" y="1949"/>
                  </a:cxn>
                  <a:cxn ang="0">
                    <a:pos x="111" y="1787"/>
                  </a:cxn>
                  <a:cxn ang="0">
                    <a:pos x="242" y="1563"/>
                  </a:cxn>
                  <a:cxn ang="0">
                    <a:pos x="453" y="1553"/>
                  </a:cxn>
                  <a:cxn ang="0">
                    <a:pos x="437" y="645"/>
                  </a:cxn>
                  <a:cxn ang="0">
                    <a:pos x="636" y="257"/>
                  </a:cxn>
                  <a:cxn ang="0">
                    <a:pos x="2333" y="278"/>
                  </a:cxn>
                  <a:cxn ang="0">
                    <a:pos x="2431" y="197"/>
                  </a:cxn>
                  <a:cxn ang="0">
                    <a:pos x="2576" y="82"/>
                  </a:cxn>
                  <a:cxn ang="0">
                    <a:pos x="2723" y="0"/>
                  </a:cxn>
                </a:cxnLst>
                <a:rect l="0" t="0" r="r" b="b"/>
                <a:pathLst>
                  <a:path w="3401" h="2998">
                    <a:moveTo>
                      <a:pt x="2723" y="0"/>
                    </a:moveTo>
                    <a:lnTo>
                      <a:pt x="2771" y="82"/>
                    </a:lnTo>
                    <a:lnTo>
                      <a:pt x="2849" y="82"/>
                    </a:lnTo>
                    <a:lnTo>
                      <a:pt x="2907" y="146"/>
                    </a:lnTo>
                    <a:lnTo>
                      <a:pt x="2978" y="177"/>
                    </a:lnTo>
                    <a:lnTo>
                      <a:pt x="3063" y="510"/>
                    </a:lnTo>
                    <a:lnTo>
                      <a:pt x="3115" y="657"/>
                    </a:lnTo>
                    <a:lnTo>
                      <a:pt x="3154" y="881"/>
                    </a:lnTo>
                    <a:lnTo>
                      <a:pt x="3271" y="913"/>
                    </a:lnTo>
                    <a:lnTo>
                      <a:pt x="3323" y="990"/>
                    </a:lnTo>
                    <a:lnTo>
                      <a:pt x="3401" y="1022"/>
                    </a:lnTo>
                    <a:lnTo>
                      <a:pt x="3362" y="1111"/>
                    </a:lnTo>
                    <a:lnTo>
                      <a:pt x="3232" y="1169"/>
                    </a:lnTo>
                    <a:lnTo>
                      <a:pt x="3173" y="1246"/>
                    </a:lnTo>
                    <a:lnTo>
                      <a:pt x="3089" y="1265"/>
                    </a:lnTo>
                    <a:lnTo>
                      <a:pt x="3082" y="1463"/>
                    </a:lnTo>
                    <a:lnTo>
                      <a:pt x="3011" y="1687"/>
                    </a:lnTo>
                    <a:lnTo>
                      <a:pt x="3038" y="1851"/>
                    </a:lnTo>
                    <a:lnTo>
                      <a:pt x="2970" y="2154"/>
                    </a:lnTo>
                    <a:lnTo>
                      <a:pt x="2873" y="2167"/>
                    </a:lnTo>
                    <a:lnTo>
                      <a:pt x="2775" y="2326"/>
                    </a:lnTo>
                    <a:lnTo>
                      <a:pt x="2749" y="2538"/>
                    </a:lnTo>
                    <a:lnTo>
                      <a:pt x="2671" y="2525"/>
                    </a:lnTo>
                    <a:lnTo>
                      <a:pt x="2606" y="2563"/>
                    </a:lnTo>
                    <a:lnTo>
                      <a:pt x="2626" y="2679"/>
                    </a:lnTo>
                    <a:lnTo>
                      <a:pt x="2574" y="2781"/>
                    </a:lnTo>
                    <a:lnTo>
                      <a:pt x="2493" y="2805"/>
                    </a:lnTo>
                    <a:lnTo>
                      <a:pt x="2502" y="2710"/>
                    </a:lnTo>
                    <a:lnTo>
                      <a:pt x="2471" y="2655"/>
                    </a:lnTo>
                    <a:lnTo>
                      <a:pt x="2400" y="2592"/>
                    </a:lnTo>
                    <a:lnTo>
                      <a:pt x="2325" y="2547"/>
                    </a:lnTo>
                    <a:lnTo>
                      <a:pt x="2343" y="2467"/>
                    </a:lnTo>
                    <a:lnTo>
                      <a:pt x="2343" y="2280"/>
                    </a:lnTo>
                    <a:lnTo>
                      <a:pt x="2279" y="2262"/>
                    </a:lnTo>
                    <a:lnTo>
                      <a:pt x="2240" y="2325"/>
                    </a:lnTo>
                    <a:lnTo>
                      <a:pt x="2184" y="2350"/>
                    </a:lnTo>
                    <a:lnTo>
                      <a:pt x="2189" y="2400"/>
                    </a:lnTo>
                    <a:lnTo>
                      <a:pt x="2175" y="2503"/>
                    </a:lnTo>
                    <a:lnTo>
                      <a:pt x="2141" y="2557"/>
                    </a:lnTo>
                    <a:lnTo>
                      <a:pt x="2085" y="2617"/>
                    </a:lnTo>
                    <a:lnTo>
                      <a:pt x="2055" y="2686"/>
                    </a:lnTo>
                    <a:lnTo>
                      <a:pt x="1997" y="2727"/>
                    </a:lnTo>
                    <a:lnTo>
                      <a:pt x="1907" y="2757"/>
                    </a:lnTo>
                    <a:lnTo>
                      <a:pt x="1827" y="2742"/>
                    </a:lnTo>
                    <a:lnTo>
                      <a:pt x="1761" y="2703"/>
                    </a:lnTo>
                    <a:lnTo>
                      <a:pt x="1676" y="2671"/>
                    </a:lnTo>
                    <a:lnTo>
                      <a:pt x="1608" y="2709"/>
                    </a:lnTo>
                    <a:lnTo>
                      <a:pt x="1563" y="2755"/>
                    </a:lnTo>
                    <a:lnTo>
                      <a:pt x="1494" y="2797"/>
                    </a:lnTo>
                    <a:lnTo>
                      <a:pt x="1463" y="2847"/>
                    </a:lnTo>
                    <a:lnTo>
                      <a:pt x="1356" y="2845"/>
                    </a:lnTo>
                    <a:lnTo>
                      <a:pt x="1293" y="2839"/>
                    </a:lnTo>
                    <a:lnTo>
                      <a:pt x="1229" y="2773"/>
                    </a:lnTo>
                    <a:lnTo>
                      <a:pt x="1119" y="2808"/>
                    </a:lnTo>
                    <a:lnTo>
                      <a:pt x="1046" y="2805"/>
                    </a:lnTo>
                    <a:lnTo>
                      <a:pt x="965" y="2790"/>
                    </a:lnTo>
                    <a:lnTo>
                      <a:pt x="930" y="2736"/>
                    </a:lnTo>
                    <a:lnTo>
                      <a:pt x="894" y="2646"/>
                    </a:lnTo>
                    <a:lnTo>
                      <a:pt x="813" y="2638"/>
                    </a:lnTo>
                    <a:lnTo>
                      <a:pt x="740" y="2646"/>
                    </a:lnTo>
                    <a:lnTo>
                      <a:pt x="704" y="2704"/>
                    </a:lnTo>
                    <a:lnTo>
                      <a:pt x="672" y="2755"/>
                    </a:lnTo>
                    <a:lnTo>
                      <a:pt x="647" y="2812"/>
                    </a:lnTo>
                    <a:lnTo>
                      <a:pt x="606" y="2881"/>
                    </a:lnTo>
                    <a:lnTo>
                      <a:pt x="605" y="2943"/>
                    </a:lnTo>
                    <a:lnTo>
                      <a:pt x="573" y="2982"/>
                    </a:lnTo>
                    <a:lnTo>
                      <a:pt x="496" y="2998"/>
                    </a:lnTo>
                    <a:lnTo>
                      <a:pt x="372" y="2986"/>
                    </a:lnTo>
                    <a:lnTo>
                      <a:pt x="392" y="2851"/>
                    </a:lnTo>
                    <a:lnTo>
                      <a:pt x="359" y="2672"/>
                    </a:lnTo>
                    <a:lnTo>
                      <a:pt x="251" y="2552"/>
                    </a:lnTo>
                    <a:lnTo>
                      <a:pt x="247" y="2441"/>
                    </a:lnTo>
                    <a:lnTo>
                      <a:pt x="171" y="2403"/>
                    </a:lnTo>
                    <a:lnTo>
                      <a:pt x="152" y="2333"/>
                    </a:lnTo>
                    <a:lnTo>
                      <a:pt x="111" y="2237"/>
                    </a:lnTo>
                    <a:lnTo>
                      <a:pt x="125" y="2163"/>
                    </a:lnTo>
                    <a:lnTo>
                      <a:pt x="20" y="2173"/>
                    </a:lnTo>
                    <a:lnTo>
                      <a:pt x="0" y="2122"/>
                    </a:lnTo>
                    <a:lnTo>
                      <a:pt x="87" y="2042"/>
                    </a:lnTo>
                    <a:lnTo>
                      <a:pt x="46" y="1949"/>
                    </a:lnTo>
                    <a:lnTo>
                      <a:pt x="152" y="1858"/>
                    </a:lnTo>
                    <a:lnTo>
                      <a:pt x="111" y="1787"/>
                    </a:lnTo>
                    <a:lnTo>
                      <a:pt x="238" y="1647"/>
                    </a:lnTo>
                    <a:lnTo>
                      <a:pt x="242" y="1563"/>
                    </a:lnTo>
                    <a:lnTo>
                      <a:pt x="310" y="1523"/>
                    </a:lnTo>
                    <a:lnTo>
                      <a:pt x="453" y="1553"/>
                    </a:lnTo>
                    <a:lnTo>
                      <a:pt x="442" y="777"/>
                    </a:lnTo>
                    <a:lnTo>
                      <a:pt x="437" y="645"/>
                    </a:lnTo>
                    <a:lnTo>
                      <a:pt x="635" y="640"/>
                    </a:lnTo>
                    <a:lnTo>
                      <a:pt x="636" y="257"/>
                    </a:lnTo>
                    <a:lnTo>
                      <a:pt x="2262" y="231"/>
                    </a:lnTo>
                    <a:lnTo>
                      <a:pt x="2333" y="278"/>
                    </a:lnTo>
                    <a:lnTo>
                      <a:pt x="2429" y="275"/>
                    </a:lnTo>
                    <a:lnTo>
                      <a:pt x="2431" y="197"/>
                    </a:lnTo>
                    <a:lnTo>
                      <a:pt x="2544" y="165"/>
                    </a:lnTo>
                    <a:lnTo>
                      <a:pt x="2576" y="82"/>
                    </a:lnTo>
                    <a:lnTo>
                      <a:pt x="2667" y="48"/>
                    </a:lnTo>
                    <a:lnTo>
                      <a:pt x="2723" y="0"/>
                    </a:lnTo>
                    <a:close/>
                  </a:path>
                </a:pathLst>
              </a:custGeom>
              <a:solidFill>
                <a:srgbClr val="FFC00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sysClr val="windowText" lastClr="000000"/>
                  </a:solidFill>
                  <a:effectLst/>
                  <a:uLnTx/>
                  <a:uFillTx/>
                  <a:latin typeface="Calibri"/>
                  <a:ea typeface="宋体" panose="02010600030101010101" pitchFamily="2" charset="-122"/>
                  <a:cs typeface="+mn-cs"/>
                </a:endParaRPr>
              </a:p>
            </p:txBody>
          </p:sp>
          <p:sp>
            <p:nvSpPr>
              <p:cNvPr id="174" name="任意多边形 173"/>
              <p:cNvSpPr>
                <a:spLocks/>
              </p:cNvSpPr>
              <p:nvPr/>
            </p:nvSpPr>
            <p:spPr bwMode="auto">
              <a:xfrm>
                <a:off x="2370138" y="3654425"/>
                <a:ext cx="42863" cy="44450"/>
              </a:xfrm>
              <a:custGeom>
                <a:avLst/>
                <a:gdLst/>
                <a:ahLst/>
                <a:cxnLst/>
                <a:rect l="0" t="0" r="r" b="b"/>
                <a:pathLst>
                  <a:path w="7960595" h="8829030">
                    <a:moveTo>
                      <a:pt x="2948394" y="2140887"/>
                    </a:moveTo>
                    <a:lnTo>
                      <a:pt x="2921546" y="2290985"/>
                    </a:lnTo>
                    <a:cubicBezTo>
                      <a:pt x="2917001" y="2339653"/>
                      <a:pt x="2945040" y="2441798"/>
                      <a:pt x="2945929" y="2510060"/>
                    </a:cubicBezTo>
                    <a:cubicBezTo>
                      <a:pt x="2946818" y="2578322"/>
                      <a:pt x="2929095" y="2622103"/>
                      <a:pt x="2926879" y="2700560"/>
                    </a:cubicBezTo>
                    <a:cubicBezTo>
                      <a:pt x="2925622" y="2841599"/>
                      <a:pt x="2909086" y="2762597"/>
                      <a:pt x="2907829" y="2903636"/>
                    </a:cubicBezTo>
                    <a:lnTo>
                      <a:pt x="2869729" y="3040037"/>
                    </a:lnTo>
                    <a:lnTo>
                      <a:pt x="2898304" y="3194347"/>
                    </a:lnTo>
                    <a:lnTo>
                      <a:pt x="2903637" y="3394372"/>
                    </a:lnTo>
                    <a:lnTo>
                      <a:pt x="2813720" y="3503339"/>
                    </a:lnTo>
                    <a:lnTo>
                      <a:pt x="2733328" y="3612306"/>
                    </a:lnTo>
                    <a:lnTo>
                      <a:pt x="2595786" y="3715940"/>
                    </a:lnTo>
                    <a:lnTo>
                      <a:pt x="2505869" y="3777282"/>
                    </a:lnTo>
                    <a:lnTo>
                      <a:pt x="2410619" y="3877865"/>
                    </a:lnTo>
                    <a:lnTo>
                      <a:pt x="2358802" y="3985691"/>
                    </a:lnTo>
                    <a:lnTo>
                      <a:pt x="2330227" y="4098850"/>
                    </a:lnTo>
                    <a:lnTo>
                      <a:pt x="2376711" y="4269159"/>
                    </a:lnTo>
                    <a:lnTo>
                      <a:pt x="2485329" y="4301777"/>
                    </a:lnTo>
                    <a:lnTo>
                      <a:pt x="2515394" y="4458518"/>
                    </a:lnTo>
                    <a:lnTo>
                      <a:pt x="2458244" y="4623494"/>
                    </a:lnTo>
                    <a:lnTo>
                      <a:pt x="2426618" y="4788470"/>
                    </a:lnTo>
                    <a:lnTo>
                      <a:pt x="2289868" y="4918248"/>
                    </a:lnTo>
                    <a:lnTo>
                      <a:pt x="2170584" y="4955728"/>
                    </a:lnTo>
                    <a:lnTo>
                      <a:pt x="2036276" y="4976559"/>
                    </a:lnTo>
                    <a:lnTo>
                      <a:pt x="1843683" y="4862388"/>
                    </a:lnTo>
                    <a:lnTo>
                      <a:pt x="1720999" y="4900488"/>
                    </a:lnTo>
                    <a:lnTo>
                      <a:pt x="1625749" y="4885635"/>
                    </a:lnTo>
                    <a:lnTo>
                      <a:pt x="1522115" y="4885635"/>
                    </a:lnTo>
                    <a:lnTo>
                      <a:pt x="1369715" y="4910018"/>
                    </a:lnTo>
                    <a:lnTo>
                      <a:pt x="1241698" y="4838010"/>
                    </a:lnTo>
                    <a:lnTo>
                      <a:pt x="1151781" y="4890968"/>
                    </a:lnTo>
                    <a:lnTo>
                      <a:pt x="989856" y="4871918"/>
                    </a:lnTo>
                    <a:lnTo>
                      <a:pt x="938039" y="4805243"/>
                    </a:lnTo>
                    <a:lnTo>
                      <a:pt x="814214" y="4799910"/>
                    </a:lnTo>
                    <a:lnTo>
                      <a:pt x="766961" y="4895160"/>
                    </a:lnTo>
                    <a:lnTo>
                      <a:pt x="590178" y="4937452"/>
                    </a:lnTo>
                    <a:lnTo>
                      <a:pt x="549027" y="5046419"/>
                    </a:lnTo>
                    <a:lnTo>
                      <a:pt x="463302" y="5155386"/>
                    </a:lnTo>
                    <a:lnTo>
                      <a:pt x="392435" y="5254828"/>
                    </a:lnTo>
                    <a:lnTo>
                      <a:pt x="344810" y="5367987"/>
                    </a:lnTo>
                    <a:lnTo>
                      <a:pt x="283468" y="5538296"/>
                    </a:lnTo>
                    <a:lnTo>
                      <a:pt x="231651" y="5680030"/>
                    </a:lnTo>
                    <a:lnTo>
                      <a:pt x="164976" y="5859864"/>
                    </a:lnTo>
                    <a:lnTo>
                      <a:pt x="141734" y="6011123"/>
                    </a:lnTo>
                    <a:lnTo>
                      <a:pt x="80392" y="6129615"/>
                    </a:lnTo>
                    <a:lnTo>
                      <a:pt x="51817" y="6256491"/>
                    </a:lnTo>
                    <a:lnTo>
                      <a:pt x="70867" y="6427941"/>
                    </a:lnTo>
                    <a:lnTo>
                      <a:pt x="0" y="6526242"/>
                    </a:lnTo>
                    <a:lnTo>
                      <a:pt x="8382" y="6650712"/>
                    </a:lnTo>
                    <a:lnTo>
                      <a:pt x="47625" y="6795993"/>
                    </a:lnTo>
                    <a:lnTo>
                      <a:pt x="65533" y="6928202"/>
                    </a:lnTo>
                    <a:lnTo>
                      <a:pt x="113158" y="7088986"/>
                    </a:lnTo>
                    <a:lnTo>
                      <a:pt x="215649" y="7210033"/>
                    </a:lnTo>
                    <a:lnTo>
                      <a:pt x="220983" y="7325970"/>
                    </a:lnTo>
                    <a:lnTo>
                      <a:pt x="321566" y="7429604"/>
                    </a:lnTo>
                    <a:lnTo>
                      <a:pt x="331091" y="7594580"/>
                    </a:lnTo>
                    <a:lnTo>
                      <a:pt x="348999" y="7779747"/>
                    </a:lnTo>
                    <a:lnTo>
                      <a:pt x="454568" y="7881446"/>
                    </a:lnTo>
                    <a:lnTo>
                      <a:pt x="590575" y="7936339"/>
                    </a:lnTo>
                    <a:lnTo>
                      <a:pt x="790203" y="7977489"/>
                    </a:lnTo>
                    <a:lnTo>
                      <a:pt x="926604" y="8048356"/>
                    </a:lnTo>
                    <a:lnTo>
                      <a:pt x="1147589" y="8115031"/>
                    </a:lnTo>
                    <a:lnTo>
                      <a:pt x="1313706" y="8109697"/>
                    </a:lnTo>
                    <a:lnTo>
                      <a:pt x="1503065" y="8128747"/>
                    </a:lnTo>
                    <a:lnTo>
                      <a:pt x="1663849" y="8161514"/>
                    </a:lnTo>
                    <a:lnTo>
                      <a:pt x="1796058" y="8256764"/>
                    </a:lnTo>
                    <a:lnTo>
                      <a:pt x="1985417" y="8327631"/>
                    </a:lnTo>
                    <a:lnTo>
                      <a:pt x="2231926" y="8365382"/>
                    </a:lnTo>
                    <a:lnTo>
                      <a:pt x="2259360" y="8308232"/>
                    </a:lnTo>
                    <a:lnTo>
                      <a:pt x="2390428" y="8318105"/>
                    </a:lnTo>
                    <a:lnTo>
                      <a:pt x="2574454" y="8289530"/>
                    </a:lnTo>
                    <a:lnTo>
                      <a:pt x="2745904" y="8365730"/>
                    </a:lnTo>
                    <a:lnTo>
                      <a:pt x="2892971" y="8413007"/>
                    </a:lnTo>
                    <a:lnTo>
                      <a:pt x="2996605" y="8498731"/>
                    </a:lnTo>
                    <a:lnTo>
                      <a:pt x="3109764" y="8489206"/>
                    </a:lnTo>
                    <a:lnTo>
                      <a:pt x="3250357" y="8479681"/>
                    </a:lnTo>
                    <a:lnTo>
                      <a:pt x="3402757" y="8546356"/>
                    </a:lnTo>
                    <a:lnTo>
                      <a:pt x="3549824" y="8593981"/>
                    </a:lnTo>
                    <a:lnTo>
                      <a:pt x="3691558" y="8689230"/>
                    </a:lnTo>
                    <a:lnTo>
                      <a:pt x="3785667" y="8782546"/>
                    </a:lnTo>
                    <a:lnTo>
                      <a:pt x="3947592" y="8829030"/>
                    </a:lnTo>
                    <a:lnTo>
                      <a:pt x="3998268" y="8743305"/>
                    </a:lnTo>
                    <a:lnTo>
                      <a:pt x="4111427" y="8634338"/>
                    </a:lnTo>
                    <a:lnTo>
                      <a:pt x="4201344" y="8527306"/>
                    </a:lnTo>
                    <a:lnTo>
                      <a:pt x="4235252" y="8527305"/>
                    </a:lnTo>
                    <a:lnTo>
                      <a:pt x="4272211" y="8327280"/>
                    </a:lnTo>
                    <a:lnTo>
                      <a:pt x="4407026" y="8185993"/>
                    </a:lnTo>
                    <a:lnTo>
                      <a:pt x="4475287" y="8043019"/>
                    </a:lnTo>
                    <a:lnTo>
                      <a:pt x="4574729" y="7897093"/>
                    </a:lnTo>
                    <a:lnTo>
                      <a:pt x="4753422" y="7727925"/>
                    </a:lnTo>
                    <a:lnTo>
                      <a:pt x="4967164" y="7523708"/>
                    </a:lnTo>
                    <a:lnTo>
                      <a:pt x="5315555" y="7112069"/>
                    </a:lnTo>
                    <a:lnTo>
                      <a:pt x="5322268" y="6952183"/>
                    </a:lnTo>
                    <a:lnTo>
                      <a:pt x="5396558" y="6760170"/>
                    </a:lnTo>
                    <a:lnTo>
                      <a:pt x="5387033" y="6641678"/>
                    </a:lnTo>
                    <a:lnTo>
                      <a:pt x="5396558" y="6485086"/>
                    </a:lnTo>
                    <a:lnTo>
                      <a:pt x="5391225" y="6343352"/>
                    </a:lnTo>
                    <a:lnTo>
                      <a:pt x="5329883" y="6272485"/>
                    </a:lnTo>
                    <a:lnTo>
                      <a:pt x="5297116" y="6163518"/>
                    </a:lnTo>
                    <a:lnTo>
                      <a:pt x="5278066" y="6054551"/>
                    </a:lnTo>
                    <a:lnTo>
                      <a:pt x="5382841" y="5931867"/>
                    </a:lnTo>
                    <a:lnTo>
                      <a:pt x="5535241" y="5918150"/>
                    </a:lnTo>
                    <a:lnTo>
                      <a:pt x="5638875" y="5817567"/>
                    </a:lnTo>
                    <a:lnTo>
                      <a:pt x="5740300" y="5816674"/>
                    </a:lnTo>
                    <a:lnTo>
                      <a:pt x="5760418" y="5686499"/>
                    </a:lnTo>
                    <a:lnTo>
                      <a:pt x="5865193" y="5619824"/>
                    </a:lnTo>
                    <a:lnTo>
                      <a:pt x="5945585" y="5554290"/>
                    </a:lnTo>
                    <a:lnTo>
                      <a:pt x="5939111" y="5424363"/>
                    </a:lnTo>
                    <a:lnTo>
                      <a:pt x="5977211" y="5277296"/>
                    </a:lnTo>
                    <a:lnTo>
                      <a:pt x="5952828" y="5168329"/>
                    </a:lnTo>
                    <a:lnTo>
                      <a:pt x="6015311" y="5021262"/>
                    </a:lnTo>
                    <a:lnTo>
                      <a:pt x="6095703" y="5017070"/>
                    </a:lnTo>
                    <a:lnTo>
                      <a:pt x="6166570" y="4870003"/>
                    </a:lnTo>
                    <a:lnTo>
                      <a:pt x="6242770" y="4784278"/>
                    </a:lnTo>
                    <a:lnTo>
                      <a:pt x="6342212" y="4694361"/>
                    </a:lnTo>
                    <a:lnTo>
                      <a:pt x="6361262" y="4566344"/>
                    </a:lnTo>
                    <a:lnTo>
                      <a:pt x="6456514" y="4494337"/>
                    </a:lnTo>
                    <a:lnTo>
                      <a:pt x="6440614" y="4399806"/>
                    </a:lnTo>
                    <a:lnTo>
                      <a:pt x="6474306" y="4304724"/>
                    </a:lnTo>
                    <a:lnTo>
                      <a:pt x="6591470" y="4097690"/>
                    </a:lnTo>
                    <a:lnTo>
                      <a:pt x="6682528" y="3865022"/>
                    </a:lnTo>
                    <a:lnTo>
                      <a:pt x="6729136" y="3731920"/>
                    </a:lnTo>
                    <a:lnTo>
                      <a:pt x="6866802" y="3723536"/>
                    </a:lnTo>
                    <a:lnTo>
                      <a:pt x="6832719" y="3647931"/>
                    </a:lnTo>
                    <a:lnTo>
                      <a:pt x="6883942" y="3565034"/>
                    </a:lnTo>
                    <a:lnTo>
                      <a:pt x="6926358" y="3474100"/>
                    </a:lnTo>
                    <a:lnTo>
                      <a:pt x="7017540" y="3366150"/>
                    </a:lnTo>
                    <a:lnTo>
                      <a:pt x="7062114" y="3296300"/>
                    </a:lnTo>
                    <a:lnTo>
                      <a:pt x="7161804" y="3234958"/>
                    </a:lnTo>
                    <a:lnTo>
                      <a:pt x="7227586" y="3143900"/>
                    </a:lnTo>
                    <a:lnTo>
                      <a:pt x="7296251" y="3065562"/>
                    </a:lnTo>
                    <a:lnTo>
                      <a:pt x="7328001" y="2896146"/>
                    </a:lnTo>
                    <a:lnTo>
                      <a:pt x="7406359" y="2879254"/>
                    </a:lnTo>
                    <a:lnTo>
                      <a:pt x="7402043" y="2769270"/>
                    </a:lnTo>
                    <a:lnTo>
                      <a:pt x="7522693" y="2680370"/>
                    </a:lnTo>
                    <a:lnTo>
                      <a:pt x="7634835" y="2602136"/>
                    </a:lnTo>
                    <a:lnTo>
                      <a:pt x="7681319" y="2479452"/>
                    </a:lnTo>
                    <a:lnTo>
                      <a:pt x="7749011" y="2424584"/>
                    </a:lnTo>
                    <a:lnTo>
                      <a:pt x="7772253" y="2325142"/>
                    </a:lnTo>
                    <a:lnTo>
                      <a:pt x="7842103" y="2301900"/>
                    </a:lnTo>
                    <a:lnTo>
                      <a:pt x="7873853" y="2164358"/>
                    </a:lnTo>
                    <a:cubicBezTo>
                      <a:pt x="7873134" y="2121347"/>
                      <a:pt x="7872414" y="2078335"/>
                      <a:pt x="7871695" y="2035324"/>
                    </a:cubicBezTo>
                    <a:lnTo>
                      <a:pt x="7922495" y="1921024"/>
                    </a:lnTo>
                    <a:lnTo>
                      <a:pt x="7960595" y="1813074"/>
                    </a:lnTo>
                    <a:lnTo>
                      <a:pt x="7909795" y="1732682"/>
                    </a:lnTo>
                    <a:lnTo>
                      <a:pt x="7878045" y="1690390"/>
                    </a:lnTo>
                    <a:lnTo>
                      <a:pt x="7865345" y="1614190"/>
                    </a:lnTo>
                    <a:lnTo>
                      <a:pt x="7907761" y="1461790"/>
                    </a:lnTo>
                    <a:lnTo>
                      <a:pt x="7869661" y="1381398"/>
                    </a:lnTo>
                    <a:lnTo>
                      <a:pt x="7850611" y="1288306"/>
                    </a:lnTo>
                    <a:lnTo>
                      <a:pt x="7863312" y="1127522"/>
                    </a:lnTo>
                    <a:lnTo>
                      <a:pt x="7816969" y="1050111"/>
                    </a:lnTo>
                    <a:lnTo>
                      <a:pt x="7736311" y="1030238"/>
                    </a:lnTo>
                    <a:lnTo>
                      <a:pt x="7698211" y="987946"/>
                    </a:lnTo>
                    <a:lnTo>
                      <a:pt x="7729961" y="905396"/>
                    </a:lnTo>
                    <a:lnTo>
                      <a:pt x="7668619" y="907554"/>
                    </a:lnTo>
                    <a:lnTo>
                      <a:pt x="7605119" y="825004"/>
                    </a:lnTo>
                    <a:lnTo>
                      <a:pt x="7571211" y="729754"/>
                    </a:lnTo>
                    <a:lnTo>
                      <a:pt x="7624169" y="662062"/>
                    </a:lnTo>
                    <a:lnTo>
                      <a:pt x="7547969" y="594370"/>
                    </a:lnTo>
                    <a:lnTo>
                      <a:pt x="7499327" y="509662"/>
                    </a:lnTo>
                    <a:lnTo>
                      <a:pt x="7380835" y="509786"/>
                    </a:lnTo>
                    <a:lnTo>
                      <a:pt x="7313143" y="382786"/>
                    </a:lnTo>
                    <a:lnTo>
                      <a:pt x="7201001" y="351036"/>
                    </a:lnTo>
                    <a:lnTo>
                      <a:pt x="7044409" y="357386"/>
                    </a:lnTo>
                    <a:lnTo>
                      <a:pt x="6953599" y="395610"/>
                    </a:lnTo>
                    <a:lnTo>
                      <a:pt x="6866857" y="412502"/>
                    </a:lnTo>
                    <a:lnTo>
                      <a:pt x="6773765" y="444252"/>
                    </a:lnTo>
                    <a:lnTo>
                      <a:pt x="6644731" y="456952"/>
                    </a:lnTo>
                    <a:lnTo>
                      <a:pt x="6490297" y="454794"/>
                    </a:lnTo>
                    <a:lnTo>
                      <a:pt x="6462739" y="528836"/>
                    </a:lnTo>
                    <a:lnTo>
                      <a:pt x="6278713" y="530994"/>
                    </a:lnTo>
                    <a:lnTo>
                      <a:pt x="6101037" y="473844"/>
                    </a:lnTo>
                    <a:lnTo>
                      <a:pt x="6022803" y="524644"/>
                    </a:lnTo>
                    <a:lnTo>
                      <a:pt x="5895803" y="537344"/>
                    </a:lnTo>
                    <a:lnTo>
                      <a:pt x="5815411" y="501402"/>
                    </a:lnTo>
                    <a:lnTo>
                      <a:pt x="5758385" y="425202"/>
                    </a:lnTo>
                    <a:lnTo>
                      <a:pt x="5631385" y="465460"/>
                    </a:lnTo>
                    <a:lnTo>
                      <a:pt x="5563693" y="387102"/>
                    </a:lnTo>
                    <a:lnTo>
                      <a:pt x="5553151" y="456952"/>
                    </a:lnTo>
                    <a:lnTo>
                      <a:pt x="5474793" y="492894"/>
                    </a:lnTo>
                    <a:lnTo>
                      <a:pt x="5275909" y="488702"/>
                    </a:lnTo>
                    <a:lnTo>
                      <a:pt x="5117407" y="433710"/>
                    </a:lnTo>
                    <a:lnTo>
                      <a:pt x="4933257" y="425202"/>
                    </a:lnTo>
                    <a:lnTo>
                      <a:pt x="4829623" y="446410"/>
                    </a:lnTo>
                    <a:lnTo>
                      <a:pt x="4749231" y="410468"/>
                    </a:lnTo>
                    <a:lnTo>
                      <a:pt x="4681984" y="357683"/>
                    </a:lnTo>
                    <a:lnTo>
                      <a:pt x="4692081" y="239142"/>
                    </a:lnTo>
                    <a:lnTo>
                      <a:pt x="4745039" y="137542"/>
                    </a:lnTo>
                    <a:lnTo>
                      <a:pt x="4618039" y="107950"/>
                    </a:lnTo>
                    <a:lnTo>
                      <a:pt x="4565205" y="38100"/>
                    </a:lnTo>
                    <a:lnTo>
                      <a:pt x="4499671" y="0"/>
                    </a:lnTo>
                    <a:lnTo>
                      <a:pt x="4457379" y="61342"/>
                    </a:lnTo>
                    <a:lnTo>
                      <a:pt x="4275387" y="109984"/>
                    </a:lnTo>
                    <a:lnTo>
                      <a:pt x="4233095" y="186184"/>
                    </a:lnTo>
                    <a:lnTo>
                      <a:pt x="4127303" y="177676"/>
                    </a:lnTo>
                    <a:lnTo>
                      <a:pt x="4104061" y="268610"/>
                    </a:lnTo>
                    <a:lnTo>
                      <a:pt x="4025703" y="391294"/>
                    </a:lnTo>
                    <a:lnTo>
                      <a:pt x="4021511" y="518294"/>
                    </a:lnTo>
                    <a:lnTo>
                      <a:pt x="3970711" y="585986"/>
                    </a:lnTo>
                    <a:lnTo>
                      <a:pt x="3934769" y="647328"/>
                    </a:lnTo>
                    <a:lnTo>
                      <a:pt x="3886127" y="727720"/>
                    </a:lnTo>
                    <a:lnTo>
                      <a:pt x="3805611" y="808111"/>
                    </a:lnTo>
                    <a:lnTo>
                      <a:pt x="3750316" y="889650"/>
                    </a:lnTo>
                    <a:lnTo>
                      <a:pt x="3617090" y="970166"/>
                    </a:lnTo>
                    <a:lnTo>
                      <a:pt x="3600694" y="1112272"/>
                    </a:lnTo>
                    <a:lnTo>
                      <a:pt x="3492992" y="1256412"/>
                    </a:lnTo>
                    <a:lnTo>
                      <a:pt x="3393674" y="1413252"/>
                    </a:lnTo>
                    <a:lnTo>
                      <a:pt x="3264640" y="1483226"/>
                    </a:lnTo>
                    <a:lnTo>
                      <a:pt x="3169514" y="1591300"/>
                    </a:lnTo>
                    <a:lnTo>
                      <a:pt x="3116804" y="1678166"/>
                    </a:lnTo>
                    <a:lnTo>
                      <a:pt x="3057868" y="1769348"/>
                    </a:lnTo>
                    <a:lnTo>
                      <a:pt x="2964900" y="1839198"/>
                    </a:lnTo>
                    <a:lnTo>
                      <a:pt x="2947163" y="1990531"/>
                    </a:lnTo>
                    <a:cubicBezTo>
                      <a:pt x="2947573" y="2040650"/>
                      <a:pt x="2947984" y="2090768"/>
                      <a:pt x="2948394" y="2140887"/>
                    </a:cubicBezTo>
                    <a:close/>
                  </a:path>
                </a:pathLst>
              </a:custGeom>
              <a:solidFill>
                <a:srgbClr val="FF000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sysClr val="windowText" lastClr="000000"/>
                  </a:solidFill>
                  <a:effectLst/>
                  <a:uLnTx/>
                  <a:uFillTx/>
                  <a:latin typeface="Calibri"/>
                  <a:ea typeface="宋体" panose="02010600030101010101" pitchFamily="2" charset="-122"/>
                  <a:cs typeface="+mn-cs"/>
                </a:endParaRPr>
              </a:p>
            </p:txBody>
          </p:sp>
          <p:sp>
            <p:nvSpPr>
              <p:cNvPr id="175" name="任意多边形 174"/>
              <p:cNvSpPr>
                <a:spLocks/>
              </p:cNvSpPr>
              <p:nvPr/>
            </p:nvSpPr>
            <p:spPr bwMode="auto">
              <a:xfrm>
                <a:off x="2211388" y="3925888"/>
                <a:ext cx="7938" cy="12700"/>
              </a:xfrm>
              <a:custGeom>
                <a:avLst/>
                <a:gdLst/>
                <a:ahLst/>
                <a:cxnLst/>
                <a:rect l="0" t="0" r="r" b="b"/>
                <a:pathLst>
                  <a:path w="3560387" h="6001569">
                    <a:moveTo>
                      <a:pt x="28925" y="1128680"/>
                    </a:moveTo>
                    <a:lnTo>
                      <a:pt x="112277" y="1133748"/>
                    </a:lnTo>
                    <a:lnTo>
                      <a:pt x="216203" y="1139923"/>
                    </a:lnTo>
                    <a:lnTo>
                      <a:pt x="329214" y="1202425"/>
                    </a:lnTo>
                    <a:lnTo>
                      <a:pt x="229286" y="1277276"/>
                    </a:lnTo>
                    <a:lnTo>
                      <a:pt x="315588" y="1335781"/>
                    </a:lnTo>
                    <a:lnTo>
                      <a:pt x="238370" y="1417540"/>
                    </a:lnTo>
                    <a:lnTo>
                      <a:pt x="247454" y="1562890"/>
                    </a:lnTo>
                    <a:lnTo>
                      <a:pt x="165695" y="1630478"/>
                    </a:lnTo>
                    <a:lnTo>
                      <a:pt x="138987" y="1745855"/>
                    </a:lnTo>
                    <a:lnTo>
                      <a:pt x="182776" y="1828892"/>
                    </a:lnTo>
                    <a:lnTo>
                      <a:pt x="265623" y="1906653"/>
                    </a:lnTo>
                    <a:lnTo>
                      <a:pt x="328670" y="1892482"/>
                    </a:lnTo>
                    <a:lnTo>
                      <a:pt x="428598" y="1829436"/>
                    </a:lnTo>
                    <a:cubicBezTo>
                      <a:pt x="428235" y="1858203"/>
                      <a:pt x="427873" y="1886971"/>
                      <a:pt x="427510" y="1915738"/>
                    </a:cubicBezTo>
                    <a:lnTo>
                      <a:pt x="368461" y="1952076"/>
                    </a:lnTo>
                    <a:lnTo>
                      <a:pt x="387174" y="2089618"/>
                    </a:lnTo>
                    <a:lnTo>
                      <a:pt x="500729" y="2084532"/>
                    </a:lnTo>
                    <a:lnTo>
                      <a:pt x="531981" y="2146845"/>
                    </a:lnTo>
                    <a:lnTo>
                      <a:pt x="449677" y="2264398"/>
                    </a:lnTo>
                    <a:lnTo>
                      <a:pt x="591029" y="2396121"/>
                    </a:lnTo>
                    <a:lnTo>
                      <a:pt x="497487" y="2458246"/>
                    </a:lnTo>
                    <a:cubicBezTo>
                      <a:pt x="496588" y="2554295"/>
                      <a:pt x="491456" y="2506292"/>
                      <a:pt x="490557" y="2602341"/>
                    </a:cubicBezTo>
                    <a:cubicBezTo>
                      <a:pt x="489095" y="2635867"/>
                      <a:pt x="554691" y="2649761"/>
                      <a:pt x="554691" y="2669929"/>
                    </a:cubicBezTo>
                    <a:lnTo>
                      <a:pt x="490556" y="2723347"/>
                    </a:lnTo>
                    <a:lnTo>
                      <a:pt x="571772" y="2845442"/>
                    </a:lnTo>
                    <a:lnTo>
                      <a:pt x="627578" y="2899758"/>
                    </a:lnTo>
                    <a:lnTo>
                      <a:pt x="572860" y="2990249"/>
                    </a:lnTo>
                    <a:lnTo>
                      <a:pt x="590485" y="3052750"/>
                    </a:lnTo>
                    <a:lnTo>
                      <a:pt x="535978" y="3134509"/>
                    </a:lnTo>
                    <a:lnTo>
                      <a:pt x="502551" y="3182836"/>
                    </a:lnTo>
                    <a:lnTo>
                      <a:pt x="575226" y="3331096"/>
                    </a:lnTo>
                    <a:lnTo>
                      <a:pt x="647901" y="3380516"/>
                    </a:lnTo>
                    <a:lnTo>
                      <a:pt x="775082" y="3507697"/>
                    </a:lnTo>
                    <a:lnTo>
                      <a:pt x="833587" y="3662131"/>
                    </a:lnTo>
                    <a:lnTo>
                      <a:pt x="855753" y="3741714"/>
                    </a:lnTo>
                    <a:lnTo>
                      <a:pt x="929517" y="3879068"/>
                    </a:lnTo>
                    <a:lnTo>
                      <a:pt x="829589" y="3905233"/>
                    </a:lnTo>
                    <a:lnTo>
                      <a:pt x="825590" y="4054581"/>
                    </a:lnTo>
                    <a:lnTo>
                      <a:pt x="744919" y="4141426"/>
                    </a:lnTo>
                    <a:lnTo>
                      <a:pt x="604656" y="4119259"/>
                    </a:lnTo>
                    <a:lnTo>
                      <a:pt x="513812" y="4239178"/>
                    </a:lnTo>
                    <a:lnTo>
                      <a:pt x="482561" y="4379441"/>
                    </a:lnTo>
                    <a:lnTo>
                      <a:pt x="386653" y="4514998"/>
                    </a:lnTo>
                    <a:lnTo>
                      <a:pt x="324128" y="4608372"/>
                    </a:lnTo>
                    <a:lnTo>
                      <a:pt x="356468" y="4829307"/>
                    </a:lnTo>
                    <a:lnTo>
                      <a:pt x="269622" y="4873641"/>
                    </a:lnTo>
                    <a:lnTo>
                      <a:pt x="334280" y="5014217"/>
                    </a:lnTo>
                    <a:lnTo>
                      <a:pt x="360111" y="5103661"/>
                    </a:lnTo>
                    <a:lnTo>
                      <a:pt x="453131" y="5162166"/>
                    </a:lnTo>
                    <a:lnTo>
                      <a:pt x="606477" y="5193417"/>
                    </a:lnTo>
                    <a:lnTo>
                      <a:pt x="714402" y="5202501"/>
                    </a:lnTo>
                    <a:lnTo>
                      <a:pt x="809243" y="5311514"/>
                    </a:lnTo>
                    <a:lnTo>
                      <a:pt x="949507" y="5301341"/>
                    </a:lnTo>
                    <a:lnTo>
                      <a:pt x="1021094" y="5346763"/>
                    </a:lnTo>
                    <a:lnTo>
                      <a:pt x="1061429" y="5492113"/>
                    </a:lnTo>
                    <a:lnTo>
                      <a:pt x="1039262" y="5600037"/>
                    </a:lnTo>
                    <a:lnTo>
                      <a:pt x="1066516" y="5680708"/>
                    </a:lnTo>
                    <a:lnTo>
                      <a:pt x="1025092" y="5766465"/>
                    </a:lnTo>
                    <a:lnTo>
                      <a:pt x="1139191" y="5870390"/>
                    </a:lnTo>
                    <a:lnTo>
                      <a:pt x="1265283" y="5874388"/>
                    </a:lnTo>
                    <a:lnTo>
                      <a:pt x="1251113" y="5765376"/>
                    </a:lnTo>
                    <a:lnTo>
                      <a:pt x="1236942" y="5652365"/>
                    </a:lnTo>
                    <a:lnTo>
                      <a:pt x="1377206" y="5689791"/>
                    </a:lnTo>
                    <a:lnTo>
                      <a:pt x="1554540" y="5658540"/>
                    </a:lnTo>
                    <a:lnTo>
                      <a:pt x="1689718" y="5713046"/>
                    </a:lnTo>
                    <a:lnTo>
                      <a:pt x="1806726" y="5731215"/>
                    </a:lnTo>
                    <a:lnTo>
                      <a:pt x="1806726" y="5876564"/>
                    </a:lnTo>
                    <a:cubicBezTo>
                      <a:pt x="1806482" y="5918232"/>
                      <a:pt x="1806237" y="5959901"/>
                      <a:pt x="1805993" y="6001569"/>
                    </a:cubicBezTo>
                    <a:lnTo>
                      <a:pt x="1977508" y="5951061"/>
                    </a:lnTo>
                    <a:lnTo>
                      <a:pt x="2145758" y="5875476"/>
                    </a:lnTo>
                    <a:lnTo>
                      <a:pt x="2286021" y="5789719"/>
                    </a:lnTo>
                    <a:lnTo>
                      <a:pt x="2208260" y="5935069"/>
                    </a:lnTo>
                    <a:lnTo>
                      <a:pt x="2362695" y="5911814"/>
                    </a:lnTo>
                    <a:lnTo>
                      <a:pt x="2508044" y="5866392"/>
                    </a:lnTo>
                    <a:lnTo>
                      <a:pt x="2548380" y="5744297"/>
                    </a:lnTo>
                    <a:lnTo>
                      <a:pt x="2461534" y="5713046"/>
                    </a:lnTo>
                    <a:lnTo>
                      <a:pt x="2475705" y="5594949"/>
                    </a:lnTo>
                    <a:lnTo>
                      <a:pt x="2615969" y="5518276"/>
                    </a:lnTo>
                    <a:lnTo>
                      <a:pt x="2734065" y="5487025"/>
                    </a:lnTo>
                    <a:lnTo>
                      <a:pt x="2723893" y="5378012"/>
                    </a:lnTo>
                    <a:lnTo>
                      <a:pt x="2869243" y="5401267"/>
                    </a:lnTo>
                    <a:lnTo>
                      <a:pt x="3023253" y="5343826"/>
                    </a:lnTo>
                    <a:lnTo>
                      <a:pt x="3188882" y="5333008"/>
                    </a:lnTo>
                    <a:lnTo>
                      <a:pt x="3086179" y="5162519"/>
                    </a:lnTo>
                    <a:lnTo>
                      <a:pt x="3100350" y="5055328"/>
                    </a:lnTo>
                    <a:lnTo>
                      <a:pt x="3027675" y="4905980"/>
                    </a:lnTo>
                    <a:lnTo>
                      <a:pt x="2996424" y="4730467"/>
                    </a:lnTo>
                    <a:lnTo>
                      <a:pt x="3000422" y="4612370"/>
                    </a:lnTo>
                    <a:lnTo>
                      <a:pt x="3049842" y="4490276"/>
                    </a:lnTo>
                    <a:lnTo>
                      <a:pt x="3177023" y="4495362"/>
                    </a:lnTo>
                    <a:lnTo>
                      <a:pt x="3241702" y="4436858"/>
                    </a:lnTo>
                    <a:lnTo>
                      <a:pt x="3208274" y="4330022"/>
                    </a:lnTo>
                    <a:lnTo>
                      <a:pt x="3149770" y="4222097"/>
                    </a:lnTo>
                    <a:lnTo>
                      <a:pt x="3068011" y="4171589"/>
                    </a:lnTo>
                    <a:lnTo>
                      <a:pt x="3027675" y="4018243"/>
                    </a:lnTo>
                    <a:lnTo>
                      <a:pt x="3150858" y="3915405"/>
                    </a:lnTo>
                    <a:lnTo>
                      <a:pt x="3291122" y="3793310"/>
                    </a:lnTo>
                    <a:lnTo>
                      <a:pt x="3426299" y="3734806"/>
                    </a:lnTo>
                    <a:lnTo>
                      <a:pt x="3534223" y="3658133"/>
                    </a:lnTo>
                    <a:lnTo>
                      <a:pt x="3547304" y="3559293"/>
                    </a:lnTo>
                    <a:lnTo>
                      <a:pt x="3505881" y="3331101"/>
                    </a:lnTo>
                    <a:lnTo>
                      <a:pt x="3464457" y="3245343"/>
                    </a:lnTo>
                    <a:lnTo>
                      <a:pt x="3446288" y="3118162"/>
                    </a:lnTo>
                    <a:lnTo>
                      <a:pt x="3528048" y="3091997"/>
                    </a:lnTo>
                    <a:lnTo>
                      <a:pt x="3560387" y="2986983"/>
                    </a:lnTo>
                    <a:lnTo>
                      <a:pt x="3411039" y="2964816"/>
                    </a:lnTo>
                    <a:lnTo>
                      <a:pt x="3292943" y="2951734"/>
                    </a:lnTo>
                    <a:lnTo>
                      <a:pt x="3183930" y="2788215"/>
                    </a:lnTo>
                    <a:lnTo>
                      <a:pt x="3234438" y="2703546"/>
                    </a:lnTo>
                    <a:lnTo>
                      <a:pt x="3179932" y="2608704"/>
                    </a:lnTo>
                    <a:lnTo>
                      <a:pt x="3229352" y="2437189"/>
                    </a:lnTo>
                    <a:lnTo>
                      <a:pt x="3317286" y="2356518"/>
                    </a:lnTo>
                    <a:lnTo>
                      <a:pt x="3162852" y="2141758"/>
                    </a:lnTo>
                    <a:lnTo>
                      <a:pt x="3058925" y="2006581"/>
                    </a:lnTo>
                    <a:lnTo>
                      <a:pt x="2986914" y="1900856"/>
                    </a:lnTo>
                    <a:lnTo>
                      <a:pt x="2958997" y="1752219"/>
                    </a:lnTo>
                    <a:lnTo>
                      <a:pt x="2982252" y="1607957"/>
                    </a:lnTo>
                    <a:lnTo>
                      <a:pt x="2935156" y="1462713"/>
                    </a:lnTo>
                    <a:lnTo>
                      <a:pt x="2766404" y="1281274"/>
                    </a:lnTo>
                    <a:lnTo>
                      <a:pt x="2567636" y="1109760"/>
                    </a:lnTo>
                    <a:lnTo>
                      <a:pt x="2449539" y="960412"/>
                    </a:lnTo>
                    <a:lnTo>
                      <a:pt x="2396901" y="881160"/>
                    </a:lnTo>
                    <a:lnTo>
                      <a:pt x="2278024" y="748561"/>
                    </a:lnTo>
                    <a:lnTo>
                      <a:pt x="2294371" y="595215"/>
                    </a:lnTo>
                    <a:lnTo>
                      <a:pt x="2176275" y="510546"/>
                    </a:lnTo>
                    <a:lnTo>
                      <a:pt x="2030925" y="524717"/>
                    </a:lnTo>
                    <a:lnTo>
                      <a:pt x="1968422" y="424789"/>
                    </a:lnTo>
                    <a:lnTo>
                      <a:pt x="1829247" y="376457"/>
                    </a:lnTo>
                    <a:lnTo>
                      <a:pt x="1630479" y="203854"/>
                    </a:lnTo>
                    <a:lnTo>
                      <a:pt x="1499300" y="177689"/>
                    </a:lnTo>
                    <a:lnTo>
                      <a:pt x="1395374" y="0"/>
                    </a:lnTo>
                    <a:lnTo>
                      <a:pt x="1292536" y="5087"/>
                    </a:lnTo>
                    <a:lnTo>
                      <a:pt x="1188209" y="65813"/>
                    </a:lnTo>
                    <a:lnTo>
                      <a:pt x="1080685" y="145348"/>
                    </a:lnTo>
                    <a:lnTo>
                      <a:pt x="1000014" y="185685"/>
                    </a:lnTo>
                    <a:lnTo>
                      <a:pt x="828499" y="198766"/>
                    </a:lnTo>
                    <a:lnTo>
                      <a:pt x="737656" y="271441"/>
                    </a:lnTo>
                    <a:lnTo>
                      <a:pt x="666069" y="230017"/>
                    </a:lnTo>
                    <a:lnTo>
                      <a:pt x="553058" y="339028"/>
                    </a:lnTo>
                    <a:lnTo>
                      <a:pt x="549060" y="420788"/>
                    </a:lnTo>
                    <a:lnTo>
                      <a:pt x="440048" y="406617"/>
                    </a:lnTo>
                    <a:lnTo>
                      <a:pt x="364463" y="474206"/>
                    </a:lnTo>
                    <a:lnTo>
                      <a:pt x="265623" y="532710"/>
                    </a:lnTo>
                    <a:lnTo>
                      <a:pt x="160609" y="604296"/>
                    </a:lnTo>
                    <a:lnTo>
                      <a:pt x="99928" y="734387"/>
                    </a:lnTo>
                    <a:lnTo>
                      <a:pt x="79938" y="892819"/>
                    </a:lnTo>
                    <a:lnTo>
                      <a:pt x="0" y="1018911"/>
                    </a:lnTo>
                    <a:lnTo>
                      <a:pt x="28925" y="1128680"/>
                    </a:lnTo>
                    <a:close/>
                  </a:path>
                </a:pathLst>
              </a:custGeom>
              <a:solidFill>
                <a:srgbClr val="FF000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76" name="Freeform 155"/>
              <p:cNvSpPr>
                <a:spLocks/>
              </p:cNvSpPr>
              <p:nvPr/>
            </p:nvSpPr>
            <p:spPr bwMode="auto">
              <a:xfrm>
                <a:off x="2392363" y="3052763"/>
                <a:ext cx="504825" cy="695325"/>
              </a:xfrm>
              <a:custGeom>
                <a:avLst/>
                <a:gdLst/>
                <a:ahLst/>
                <a:cxnLst>
                  <a:cxn ang="0">
                    <a:pos x="313" y="438"/>
                  </a:cxn>
                  <a:cxn ang="0">
                    <a:pos x="245" y="427"/>
                  </a:cxn>
                  <a:cxn ang="0">
                    <a:pos x="196" y="421"/>
                  </a:cxn>
                  <a:cxn ang="0">
                    <a:pos x="147" y="419"/>
                  </a:cxn>
                  <a:cxn ang="0">
                    <a:pos x="124" y="417"/>
                  </a:cxn>
                  <a:cxn ang="0">
                    <a:pos x="108" y="425"/>
                  </a:cxn>
                  <a:cxn ang="0">
                    <a:pos x="88" y="419"/>
                  </a:cxn>
                  <a:cxn ang="0">
                    <a:pos x="68" y="426"/>
                  </a:cxn>
                  <a:cxn ang="0">
                    <a:pos x="49" y="419"/>
                  </a:cxn>
                  <a:cxn ang="0">
                    <a:pos x="54" y="385"/>
                  </a:cxn>
                  <a:cxn ang="0">
                    <a:pos x="42" y="365"/>
                  </a:cxn>
                  <a:cxn ang="0">
                    <a:pos x="39" y="341"/>
                  </a:cxn>
                  <a:cxn ang="0">
                    <a:pos x="20" y="351"/>
                  </a:cxn>
                  <a:cxn ang="0">
                    <a:pos x="13" y="325"/>
                  </a:cxn>
                  <a:cxn ang="0">
                    <a:pos x="0" y="312"/>
                  </a:cxn>
                  <a:cxn ang="0">
                    <a:pos x="11" y="293"/>
                  </a:cxn>
                  <a:cxn ang="0">
                    <a:pos x="13" y="270"/>
                  </a:cxn>
                  <a:cxn ang="0">
                    <a:pos x="60" y="226"/>
                  </a:cxn>
                  <a:cxn ang="0">
                    <a:pos x="75" y="226"/>
                  </a:cxn>
                  <a:cxn ang="0">
                    <a:pos x="85" y="220"/>
                  </a:cxn>
                  <a:cxn ang="0">
                    <a:pos x="100" y="229"/>
                  </a:cxn>
                  <a:cxn ang="0">
                    <a:pos x="102" y="248"/>
                  </a:cxn>
                  <a:cxn ang="0">
                    <a:pos x="120" y="249"/>
                  </a:cxn>
                  <a:cxn ang="0">
                    <a:pos x="130" y="231"/>
                  </a:cxn>
                  <a:cxn ang="0">
                    <a:pos x="133" y="208"/>
                  </a:cxn>
                  <a:cxn ang="0">
                    <a:pos x="157" y="176"/>
                  </a:cxn>
                  <a:cxn ang="0">
                    <a:pos x="177" y="135"/>
                  </a:cxn>
                  <a:cxn ang="0">
                    <a:pos x="194" y="116"/>
                  </a:cxn>
                  <a:cxn ang="0">
                    <a:pos x="208" y="72"/>
                  </a:cxn>
                  <a:cxn ang="0">
                    <a:pos x="225" y="50"/>
                  </a:cxn>
                  <a:cxn ang="0">
                    <a:pos x="253" y="37"/>
                  </a:cxn>
                  <a:cxn ang="0">
                    <a:pos x="254" y="2"/>
                  </a:cxn>
                  <a:cxn ang="0">
                    <a:pos x="259" y="0"/>
                  </a:cxn>
                  <a:cxn ang="0">
                    <a:pos x="275" y="12"/>
                  </a:cxn>
                  <a:cxn ang="0">
                    <a:pos x="270" y="42"/>
                  </a:cxn>
                  <a:cxn ang="0">
                    <a:pos x="273" y="64"/>
                  </a:cxn>
                  <a:cxn ang="0">
                    <a:pos x="285" y="81"/>
                  </a:cxn>
                  <a:cxn ang="0">
                    <a:pos x="294" y="99"/>
                  </a:cxn>
                  <a:cxn ang="0">
                    <a:pos x="245" y="99"/>
                  </a:cxn>
                  <a:cxn ang="0">
                    <a:pos x="225" y="118"/>
                  </a:cxn>
                  <a:cxn ang="0">
                    <a:pos x="248" y="140"/>
                  </a:cxn>
                  <a:cxn ang="0">
                    <a:pos x="264" y="147"/>
                  </a:cxn>
                  <a:cxn ang="0">
                    <a:pos x="285" y="185"/>
                  </a:cxn>
                  <a:cxn ang="0">
                    <a:pos x="290" y="202"/>
                  </a:cxn>
                  <a:cxn ang="0">
                    <a:pos x="260" y="234"/>
                  </a:cxn>
                  <a:cxn ang="0">
                    <a:pos x="254" y="264"/>
                  </a:cxn>
                  <a:cxn ang="0">
                    <a:pos x="253" y="320"/>
                  </a:cxn>
                  <a:cxn ang="0">
                    <a:pos x="266" y="331"/>
                  </a:cxn>
                  <a:cxn ang="0">
                    <a:pos x="278" y="361"/>
                  </a:cxn>
                  <a:cxn ang="0">
                    <a:pos x="304" y="384"/>
                  </a:cxn>
                  <a:cxn ang="0">
                    <a:pos x="318" y="408"/>
                  </a:cxn>
                  <a:cxn ang="0">
                    <a:pos x="313" y="438"/>
                  </a:cxn>
                </a:cxnLst>
                <a:rect l="0" t="0" r="r" b="b"/>
                <a:pathLst>
                  <a:path w="318" h="438">
                    <a:moveTo>
                      <a:pt x="313" y="438"/>
                    </a:moveTo>
                    <a:lnTo>
                      <a:pt x="245" y="427"/>
                    </a:lnTo>
                    <a:lnTo>
                      <a:pt x="196" y="421"/>
                    </a:lnTo>
                    <a:lnTo>
                      <a:pt x="147" y="419"/>
                    </a:lnTo>
                    <a:lnTo>
                      <a:pt x="124" y="417"/>
                    </a:lnTo>
                    <a:lnTo>
                      <a:pt x="108" y="425"/>
                    </a:lnTo>
                    <a:lnTo>
                      <a:pt x="88" y="419"/>
                    </a:lnTo>
                    <a:lnTo>
                      <a:pt x="68" y="426"/>
                    </a:lnTo>
                    <a:lnTo>
                      <a:pt x="49" y="419"/>
                    </a:lnTo>
                    <a:lnTo>
                      <a:pt x="54" y="385"/>
                    </a:lnTo>
                    <a:lnTo>
                      <a:pt x="42" y="365"/>
                    </a:lnTo>
                    <a:lnTo>
                      <a:pt x="39" y="341"/>
                    </a:lnTo>
                    <a:lnTo>
                      <a:pt x="20" y="351"/>
                    </a:lnTo>
                    <a:lnTo>
                      <a:pt x="13" y="325"/>
                    </a:lnTo>
                    <a:lnTo>
                      <a:pt x="0" y="312"/>
                    </a:lnTo>
                    <a:lnTo>
                      <a:pt x="11" y="293"/>
                    </a:lnTo>
                    <a:lnTo>
                      <a:pt x="13" y="270"/>
                    </a:lnTo>
                    <a:lnTo>
                      <a:pt x="60" y="226"/>
                    </a:lnTo>
                    <a:lnTo>
                      <a:pt x="75" y="226"/>
                    </a:lnTo>
                    <a:lnTo>
                      <a:pt x="85" y="220"/>
                    </a:lnTo>
                    <a:lnTo>
                      <a:pt x="100" y="229"/>
                    </a:lnTo>
                    <a:lnTo>
                      <a:pt x="102" y="248"/>
                    </a:lnTo>
                    <a:lnTo>
                      <a:pt x="120" y="249"/>
                    </a:lnTo>
                    <a:lnTo>
                      <a:pt x="130" y="231"/>
                    </a:lnTo>
                    <a:lnTo>
                      <a:pt x="133" y="208"/>
                    </a:lnTo>
                    <a:lnTo>
                      <a:pt x="157" y="176"/>
                    </a:lnTo>
                    <a:lnTo>
                      <a:pt x="177" y="135"/>
                    </a:lnTo>
                    <a:lnTo>
                      <a:pt x="194" y="116"/>
                    </a:lnTo>
                    <a:lnTo>
                      <a:pt x="208" y="72"/>
                    </a:lnTo>
                    <a:lnTo>
                      <a:pt x="225" y="50"/>
                    </a:lnTo>
                    <a:lnTo>
                      <a:pt x="253" y="37"/>
                    </a:lnTo>
                    <a:lnTo>
                      <a:pt x="254" y="2"/>
                    </a:lnTo>
                    <a:lnTo>
                      <a:pt x="259" y="0"/>
                    </a:lnTo>
                    <a:lnTo>
                      <a:pt x="275" y="12"/>
                    </a:lnTo>
                    <a:lnTo>
                      <a:pt x="270" y="42"/>
                    </a:lnTo>
                    <a:lnTo>
                      <a:pt x="273" y="64"/>
                    </a:lnTo>
                    <a:lnTo>
                      <a:pt x="285" y="81"/>
                    </a:lnTo>
                    <a:lnTo>
                      <a:pt x="294" y="99"/>
                    </a:lnTo>
                    <a:lnTo>
                      <a:pt x="245" y="99"/>
                    </a:lnTo>
                    <a:lnTo>
                      <a:pt x="225" y="118"/>
                    </a:lnTo>
                    <a:lnTo>
                      <a:pt x="248" y="140"/>
                    </a:lnTo>
                    <a:lnTo>
                      <a:pt x="264" y="147"/>
                    </a:lnTo>
                    <a:lnTo>
                      <a:pt x="285" y="185"/>
                    </a:lnTo>
                    <a:lnTo>
                      <a:pt x="290" y="202"/>
                    </a:lnTo>
                    <a:lnTo>
                      <a:pt x="260" y="234"/>
                    </a:lnTo>
                    <a:lnTo>
                      <a:pt x="254" y="264"/>
                    </a:lnTo>
                    <a:lnTo>
                      <a:pt x="253" y="320"/>
                    </a:lnTo>
                    <a:lnTo>
                      <a:pt x="266" y="331"/>
                    </a:lnTo>
                    <a:lnTo>
                      <a:pt x="278" y="361"/>
                    </a:lnTo>
                    <a:lnTo>
                      <a:pt x="304" y="384"/>
                    </a:lnTo>
                    <a:lnTo>
                      <a:pt x="318" y="408"/>
                    </a:lnTo>
                    <a:lnTo>
                      <a:pt x="313" y="438"/>
                    </a:lnTo>
                    <a:close/>
                  </a:path>
                </a:pathLst>
              </a:custGeom>
              <a:solidFill>
                <a:srgbClr val="FF000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77" name="Freeform 156"/>
              <p:cNvSpPr>
                <a:spLocks/>
              </p:cNvSpPr>
              <p:nvPr/>
            </p:nvSpPr>
            <p:spPr bwMode="auto">
              <a:xfrm>
                <a:off x="4219575" y="2671763"/>
                <a:ext cx="430213" cy="361950"/>
              </a:xfrm>
              <a:custGeom>
                <a:avLst/>
                <a:gdLst/>
                <a:ahLst/>
                <a:cxnLst>
                  <a:cxn ang="0">
                    <a:pos x="1248" y="1024"/>
                  </a:cxn>
                  <a:cxn ang="0">
                    <a:pos x="1212" y="1072"/>
                  </a:cxn>
                  <a:cxn ang="0">
                    <a:pos x="1154" y="1072"/>
                  </a:cxn>
                  <a:cxn ang="0">
                    <a:pos x="938" y="901"/>
                  </a:cxn>
                  <a:cxn ang="0">
                    <a:pos x="860" y="780"/>
                  </a:cxn>
                  <a:cxn ang="0">
                    <a:pos x="689" y="700"/>
                  </a:cxn>
                  <a:cxn ang="0">
                    <a:pos x="609" y="712"/>
                  </a:cxn>
                  <a:cxn ang="0">
                    <a:pos x="527" y="670"/>
                  </a:cxn>
                  <a:cxn ang="0">
                    <a:pos x="398" y="712"/>
                  </a:cxn>
                  <a:cxn ang="0">
                    <a:pos x="306" y="646"/>
                  </a:cxn>
                  <a:cxn ang="0">
                    <a:pos x="228" y="789"/>
                  </a:cxn>
                  <a:cxn ang="0">
                    <a:pos x="144" y="706"/>
                  </a:cxn>
                  <a:cxn ang="0">
                    <a:pos x="24" y="769"/>
                  </a:cxn>
                  <a:cxn ang="0">
                    <a:pos x="0" y="621"/>
                  </a:cxn>
                  <a:cxn ang="0">
                    <a:pos x="66" y="406"/>
                  </a:cxn>
                  <a:cxn ang="0">
                    <a:pos x="72" y="226"/>
                  </a:cxn>
                  <a:cxn ang="0">
                    <a:pos x="149" y="208"/>
                  </a:cxn>
                  <a:cxn ang="0">
                    <a:pos x="204" y="136"/>
                  </a:cxn>
                  <a:cxn ang="0">
                    <a:pos x="324" y="82"/>
                  </a:cxn>
                  <a:cxn ang="0">
                    <a:pos x="359" y="0"/>
                  </a:cxn>
                  <a:cxn ang="0">
                    <a:pos x="426" y="130"/>
                  </a:cxn>
                  <a:cxn ang="0">
                    <a:pos x="486" y="286"/>
                  </a:cxn>
                  <a:cxn ang="0">
                    <a:pos x="504" y="430"/>
                  </a:cxn>
                  <a:cxn ang="0">
                    <a:pos x="572" y="504"/>
                  </a:cxn>
                  <a:cxn ang="0">
                    <a:pos x="714" y="580"/>
                  </a:cxn>
                  <a:cxn ang="0">
                    <a:pos x="876" y="652"/>
                  </a:cxn>
                  <a:cxn ang="0">
                    <a:pos x="966" y="760"/>
                  </a:cxn>
                  <a:cxn ang="0">
                    <a:pos x="1086" y="844"/>
                  </a:cxn>
                  <a:cxn ang="0">
                    <a:pos x="1248" y="1024"/>
                  </a:cxn>
                </a:cxnLst>
                <a:rect l="0" t="0" r="r" b="b"/>
                <a:pathLst>
                  <a:path w="1248" h="1072">
                    <a:moveTo>
                      <a:pt x="1248" y="1024"/>
                    </a:moveTo>
                    <a:lnTo>
                      <a:pt x="1212" y="1072"/>
                    </a:lnTo>
                    <a:lnTo>
                      <a:pt x="1154" y="1072"/>
                    </a:lnTo>
                    <a:lnTo>
                      <a:pt x="938" y="901"/>
                    </a:lnTo>
                    <a:lnTo>
                      <a:pt x="860" y="780"/>
                    </a:lnTo>
                    <a:lnTo>
                      <a:pt x="689" y="700"/>
                    </a:lnTo>
                    <a:lnTo>
                      <a:pt x="609" y="712"/>
                    </a:lnTo>
                    <a:lnTo>
                      <a:pt x="527" y="670"/>
                    </a:lnTo>
                    <a:lnTo>
                      <a:pt x="398" y="712"/>
                    </a:lnTo>
                    <a:lnTo>
                      <a:pt x="306" y="646"/>
                    </a:lnTo>
                    <a:lnTo>
                      <a:pt x="228" y="789"/>
                    </a:lnTo>
                    <a:lnTo>
                      <a:pt x="144" y="706"/>
                    </a:lnTo>
                    <a:lnTo>
                      <a:pt x="24" y="769"/>
                    </a:lnTo>
                    <a:lnTo>
                      <a:pt x="0" y="621"/>
                    </a:lnTo>
                    <a:lnTo>
                      <a:pt x="66" y="406"/>
                    </a:lnTo>
                    <a:lnTo>
                      <a:pt x="72" y="226"/>
                    </a:lnTo>
                    <a:lnTo>
                      <a:pt x="149" y="208"/>
                    </a:lnTo>
                    <a:lnTo>
                      <a:pt x="204" y="136"/>
                    </a:lnTo>
                    <a:lnTo>
                      <a:pt x="324" y="82"/>
                    </a:lnTo>
                    <a:lnTo>
                      <a:pt x="359" y="0"/>
                    </a:lnTo>
                    <a:lnTo>
                      <a:pt x="426" y="130"/>
                    </a:lnTo>
                    <a:lnTo>
                      <a:pt x="486" y="286"/>
                    </a:lnTo>
                    <a:lnTo>
                      <a:pt x="504" y="430"/>
                    </a:lnTo>
                    <a:lnTo>
                      <a:pt x="572" y="504"/>
                    </a:lnTo>
                    <a:lnTo>
                      <a:pt x="714" y="580"/>
                    </a:lnTo>
                    <a:lnTo>
                      <a:pt x="876" y="652"/>
                    </a:lnTo>
                    <a:lnTo>
                      <a:pt x="966" y="760"/>
                    </a:lnTo>
                    <a:lnTo>
                      <a:pt x="1086" y="844"/>
                    </a:lnTo>
                    <a:lnTo>
                      <a:pt x="1248" y="1024"/>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78" name="Freeform 157"/>
              <p:cNvSpPr>
                <a:spLocks/>
              </p:cNvSpPr>
              <p:nvPr/>
            </p:nvSpPr>
            <p:spPr bwMode="auto">
              <a:xfrm>
                <a:off x="4576763" y="3019425"/>
                <a:ext cx="104775" cy="111125"/>
              </a:xfrm>
              <a:custGeom>
                <a:avLst/>
                <a:gdLst/>
                <a:ahLst/>
                <a:cxnLst>
                  <a:cxn ang="0">
                    <a:pos x="209" y="0"/>
                  </a:cxn>
                  <a:cxn ang="0">
                    <a:pos x="173" y="46"/>
                  </a:cxn>
                  <a:cxn ang="0">
                    <a:pos x="113" y="46"/>
                  </a:cxn>
                  <a:cxn ang="0">
                    <a:pos x="33" y="160"/>
                  </a:cxn>
                  <a:cxn ang="0">
                    <a:pos x="0" y="246"/>
                  </a:cxn>
                  <a:cxn ang="0">
                    <a:pos x="12" y="328"/>
                  </a:cxn>
                  <a:cxn ang="0">
                    <a:pos x="135" y="334"/>
                  </a:cxn>
                  <a:cxn ang="0">
                    <a:pos x="251" y="298"/>
                  </a:cxn>
                  <a:cxn ang="0">
                    <a:pos x="303" y="256"/>
                  </a:cxn>
                  <a:cxn ang="0">
                    <a:pos x="273" y="208"/>
                  </a:cxn>
                  <a:cxn ang="0">
                    <a:pos x="210" y="214"/>
                  </a:cxn>
                  <a:cxn ang="0">
                    <a:pos x="174" y="247"/>
                  </a:cxn>
                  <a:cxn ang="0">
                    <a:pos x="135" y="247"/>
                  </a:cxn>
                  <a:cxn ang="0">
                    <a:pos x="123" y="222"/>
                  </a:cxn>
                  <a:cxn ang="0">
                    <a:pos x="171" y="193"/>
                  </a:cxn>
                  <a:cxn ang="0">
                    <a:pos x="225" y="142"/>
                  </a:cxn>
                  <a:cxn ang="0">
                    <a:pos x="303" y="130"/>
                  </a:cxn>
                  <a:cxn ang="0">
                    <a:pos x="291" y="73"/>
                  </a:cxn>
                  <a:cxn ang="0">
                    <a:pos x="255" y="31"/>
                  </a:cxn>
                  <a:cxn ang="0">
                    <a:pos x="209" y="0"/>
                  </a:cxn>
                </a:cxnLst>
                <a:rect l="0" t="0" r="r" b="b"/>
                <a:pathLst>
                  <a:path w="303" h="334">
                    <a:moveTo>
                      <a:pt x="209" y="0"/>
                    </a:moveTo>
                    <a:lnTo>
                      <a:pt x="173" y="46"/>
                    </a:lnTo>
                    <a:lnTo>
                      <a:pt x="113" y="46"/>
                    </a:lnTo>
                    <a:lnTo>
                      <a:pt x="33" y="160"/>
                    </a:lnTo>
                    <a:lnTo>
                      <a:pt x="0" y="246"/>
                    </a:lnTo>
                    <a:lnTo>
                      <a:pt x="12" y="328"/>
                    </a:lnTo>
                    <a:lnTo>
                      <a:pt x="135" y="334"/>
                    </a:lnTo>
                    <a:lnTo>
                      <a:pt x="251" y="298"/>
                    </a:lnTo>
                    <a:lnTo>
                      <a:pt x="303" y="256"/>
                    </a:lnTo>
                    <a:lnTo>
                      <a:pt x="273" y="208"/>
                    </a:lnTo>
                    <a:lnTo>
                      <a:pt x="210" y="214"/>
                    </a:lnTo>
                    <a:lnTo>
                      <a:pt x="174" y="247"/>
                    </a:lnTo>
                    <a:lnTo>
                      <a:pt x="135" y="247"/>
                    </a:lnTo>
                    <a:lnTo>
                      <a:pt x="123" y="222"/>
                    </a:lnTo>
                    <a:lnTo>
                      <a:pt x="171" y="193"/>
                    </a:lnTo>
                    <a:lnTo>
                      <a:pt x="225" y="142"/>
                    </a:lnTo>
                    <a:lnTo>
                      <a:pt x="303" y="130"/>
                    </a:lnTo>
                    <a:lnTo>
                      <a:pt x="291" y="73"/>
                    </a:lnTo>
                    <a:lnTo>
                      <a:pt x="255" y="31"/>
                    </a:lnTo>
                    <a:lnTo>
                      <a:pt x="209" y="0"/>
                    </a:lnTo>
                    <a:close/>
                  </a:path>
                </a:pathLst>
              </a:custGeom>
              <a:solidFill>
                <a:srgbClr val="FFC00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grpSp>
            <p:nvGrpSpPr>
              <p:cNvPr id="179" name="Group 158"/>
              <p:cNvGrpSpPr>
                <a:grpSpLocks/>
              </p:cNvGrpSpPr>
              <p:nvPr/>
            </p:nvGrpSpPr>
            <p:grpSpPr bwMode="auto">
              <a:xfrm>
                <a:off x="4645025" y="4460875"/>
                <a:ext cx="419100" cy="255588"/>
                <a:chOff x="2911" y="2606"/>
                <a:chExt cx="691" cy="412"/>
              </a:xfrm>
            </p:grpSpPr>
            <p:sp>
              <p:nvSpPr>
                <p:cNvPr id="189" name="Freeform 159"/>
                <p:cNvSpPr>
                  <a:spLocks/>
                </p:cNvSpPr>
                <p:nvPr/>
              </p:nvSpPr>
              <p:spPr bwMode="auto">
                <a:xfrm>
                  <a:off x="2911" y="2887"/>
                  <a:ext cx="42" cy="82"/>
                </a:xfrm>
                <a:custGeom>
                  <a:avLst/>
                  <a:gdLst/>
                  <a:ahLst/>
                  <a:cxnLst>
                    <a:cxn ang="0">
                      <a:pos x="22" y="72"/>
                    </a:cxn>
                    <a:cxn ang="0">
                      <a:pos x="0" y="122"/>
                    </a:cxn>
                    <a:cxn ang="0">
                      <a:pos x="0" y="222"/>
                    </a:cxn>
                    <a:cxn ang="0">
                      <a:pos x="64" y="258"/>
                    </a:cxn>
                    <a:cxn ang="0">
                      <a:pos x="116" y="342"/>
                    </a:cxn>
                    <a:cxn ang="0">
                      <a:pos x="164" y="306"/>
                    </a:cxn>
                    <a:cxn ang="0">
                      <a:pos x="124" y="226"/>
                    </a:cxn>
                    <a:cxn ang="0">
                      <a:pos x="100" y="158"/>
                    </a:cxn>
                    <a:cxn ang="0">
                      <a:pos x="176" y="78"/>
                    </a:cxn>
                    <a:cxn ang="0">
                      <a:pos x="144" y="18"/>
                    </a:cxn>
                    <a:cxn ang="0">
                      <a:pos x="82" y="0"/>
                    </a:cxn>
                    <a:cxn ang="0">
                      <a:pos x="22" y="72"/>
                    </a:cxn>
                  </a:cxnLst>
                  <a:rect l="0" t="0" r="r" b="b"/>
                  <a:pathLst>
                    <a:path w="176" h="342">
                      <a:moveTo>
                        <a:pt x="22" y="72"/>
                      </a:moveTo>
                      <a:lnTo>
                        <a:pt x="0" y="122"/>
                      </a:lnTo>
                      <a:lnTo>
                        <a:pt x="0" y="222"/>
                      </a:lnTo>
                      <a:lnTo>
                        <a:pt x="64" y="258"/>
                      </a:lnTo>
                      <a:lnTo>
                        <a:pt x="116" y="342"/>
                      </a:lnTo>
                      <a:lnTo>
                        <a:pt x="164" y="306"/>
                      </a:lnTo>
                      <a:lnTo>
                        <a:pt x="124" y="226"/>
                      </a:lnTo>
                      <a:lnTo>
                        <a:pt x="100" y="158"/>
                      </a:lnTo>
                      <a:lnTo>
                        <a:pt x="176" y="78"/>
                      </a:lnTo>
                      <a:lnTo>
                        <a:pt x="144" y="18"/>
                      </a:lnTo>
                      <a:lnTo>
                        <a:pt x="82" y="0"/>
                      </a:lnTo>
                      <a:lnTo>
                        <a:pt x="22" y="72"/>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90" name="Freeform 160"/>
                <p:cNvSpPr>
                  <a:spLocks/>
                </p:cNvSpPr>
                <p:nvPr/>
              </p:nvSpPr>
              <p:spPr bwMode="auto">
                <a:xfrm>
                  <a:off x="3511" y="2652"/>
                  <a:ext cx="37" cy="49"/>
                </a:xfrm>
                <a:custGeom>
                  <a:avLst/>
                  <a:gdLst/>
                  <a:ahLst/>
                  <a:cxnLst>
                    <a:cxn ang="0">
                      <a:pos x="22" y="43"/>
                    </a:cxn>
                    <a:cxn ang="0">
                      <a:pos x="0" y="93"/>
                    </a:cxn>
                    <a:cxn ang="0">
                      <a:pos x="59" y="159"/>
                    </a:cxn>
                    <a:cxn ang="0">
                      <a:pos x="89" y="207"/>
                    </a:cxn>
                    <a:cxn ang="0">
                      <a:pos x="152" y="180"/>
                    </a:cxn>
                    <a:cxn ang="0">
                      <a:pos x="155" y="120"/>
                    </a:cxn>
                    <a:cxn ang="0">
                      <a:pos x="134" y="60"/>
                    </a:cxn>
                    <a:cxn ang="0">
                      <a:pos x="101" y="18"/>
                    </a:cxn>
                    <a:cxn ang="0">
                      <a:pos x="53" y="0"/>
                    </a:cxn>
                    <a:cxn ang="0">
                      <a:pos x="22" y="43"/>
                    </a:cxn>
                  </a:cxnLst>
                  <a:rect l="0" t="0" r="r" b="b"/>
                  <a:pathLst>
                    <a:path w="155" h="207">
                      <a:moveTo>
                        <a:pt x="22" y="43"/>
                      </a:moveTo>
                      <a:lnTo>
                        <a:pt x="0" y="93"/>
                      </a:lnTo>
                      <a:lnTo>
                        <a:pt x="59" y="159"/>
                      </a:lnTo>
                      <a:lnTo>
                        <a:pt x="89" y="207"/>
                      </a:lnTo>
                      <a:lnTo>
                        <a:pt x="152" y="180"/>
                      </a:lnTo>
                      <a:lnTo>
                        <a:pt x="155" y="120"/>
                      </a:lnTo>
                      <a:lnTo>
                        <a:pt x="134" y="60"/>
                      </a:lnTo>
                      <a:lnTo>
                        <a:pt x="101" y="18"/>
                      </a:lnTo>
                      <a:lnTo>
                        <a:pt x="53" y="0"/>
                      </a:lnTo>
                      <a:lnTo>
                        <a:pt x="22" y="43"/>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91" name="Freeform 161"/>
                <p:cNvSpPr>
                  <a:spLocks/>
                </p:cNvSpPr>
                <p:nvPr/>
              </p:nvSpPr>
              <p:spPr bwMode="auto">
                <a:xfrm>
                  <a:off x="2957" y="2984"/>
                  <a:ext cx="35" cy="34"/>
                </a:xfrm>
                <a:custGeom>
                  <a:avLst/>
                  <a:gdLst/>
                  <a:ahLst/>
                  <a:cxnLst>
                    <a:cxn ang="0">
                      <a:pos x="46" y="0"/>
                    </a:cxn>
                    <a:cxn ang="0">
                      <a:pos x="0" y="42"/>
                    </a:cxn>
                    <a:cxn ang="0">
                      <a:pos x="38" y="100"/>
                    </a:cxn>
                    <a:cxn ang="0">
                      <a:pos x="90" y="140"/>
                    </a:cxn>
                    <a:cxn ang="0">
                      <a:pos x="146" y="104"/>
                    </a:cxn>
                    <a:cxn ang="0">
                      <a:pos x="138" y="48"/>
                    </a:cxn>
                    <a:cxn ang="0">
                      <a:pos x="106" y="4"/>
                    </a:cxn>
                    <a:cxn ang="0">
                      <a:pos x="46" y="0"/>
                    </a:cxn>
                  </a:cxnLst>
                  <a:rect l="0" t="0" r="r" b="b"/>
                  <a:pathLst>
                    <a:path w="146" h="140">
                      <a:moveTo>
                        <a:pt x="46" y="0"/>
                      </a:moveTo>
                      <a:lnTo>
                        <a:pt x="0" y="42"/>
                      </a:lnTo>
                      <a:lnTo>
                        <a:pt x="38" y="100"/>
                      </a:lnTo>
                      <a:lnTo>
                        <a:pt x="90" y="140"/>
                      </a:lnTo>
                      <a:lnTo>
                        <a:pt x="146" y="104"/>
                      </a:lnTo>
                      <a:lnTo>
                        <a:pt x="138" y="48"/>
                      </a:lnTo>
                      <a:lnTo>
                        <a:pt x="106" y="4"/>
                      </a:lnTo>
                      <a:lnTo>
                        <a:pt x="46"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92" name="Freeform 162"/>
                <p:cNvSpPr>
                  <a:spLocks/>
                </p:cNvSpPr>
                <p:nvPr/>
              </p:nvSpPr>
              <p:spPr bwMode="auto">
                <a:xfrm>
                  <a:off x="3011" y="2978"/>
                  <a:ext cx="30" cy="31"/>
                </a:xfrm>
                <a:custGeom>
                  <a:avLst/>
                  <a:gdLst/>
                  <a:ahLst/>
                  <a:cxnLst>
                    <a:cxn ang="0">
                      <a:pos x="46" y="0"/>
                    </a:cxn>
                    <a:cxn ang="0">
                      <a:pos x="0" y="42"/>
                    </a:cxn>
                    <a:cxn ang="0">
                      <a:pos x="38" y="100"/>
                    </a:cxn>
                    <a:cxn ang="0">
                      <a:pos x="70" y="132"/>
                    </a:cxn>
                    <a:cxn ang="0">
                      <a:pos x="126" y="116"/>
                    </a:cxn>
                    <a:cxn ang="0">
                      <a:pos x="122" y="60"/>
                    </a:cxn>
                    <a:cxn ang="0">
                      <a:pos x="106" y="4"/>
                    </a:cxn>
                    <a:cxn ang="0">
                      <a:pos x="46" y="0"/>
                    </a:cxn>
                  </a:cxnLst>
                  <a:rect l="0" t="0" r="r" b="b"/>
                  <a:pathLst>
                    <a:path w="126" h="132">
                      <a:moveTo>
                        <a:pt x="46" y="0"/>
                      </a:moveTo>
                      <a:lnTo>
                        <a:pt x="0" y="42"/>
                      </a:lnTo>
                      <a:lnTo>
                        <a:pt x="38" y="100"/>
                      </a:lnTo>
                      <a:lnTo>
                        <a:pt x="70" y="132"/>
                      </a:lnTo>
                      <a:lnTo>
                        <a:pt x="126" y="116"/>
                      </a:lnTo>
                      <a:lnTo>
                        <a:pt x="122" y="60"/>
                      </a:lnTo>
                      <a:lnTo>
                        <a:pt x="106" y="4"/>
                      </a:lnTo>
                      <a:lnTo>
                        <a:pt x="46"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93" name="Freeform 163"/>
                <p:cNvSpPr>
                  <a:spLocks/>
                </p:cNvSpPr>
                <p:nvPr/>
              </p:nvSpPr>
              <p:spPr bwMode="auto">
                <a:xfrm>
                  <a:off x="3110" y="2843"/>
                  <a:ext cx="42" cy="45"/>
                </a:xfrm>
                <a:custGeom>
                  <a:avLst/>
                  <a:gdLst/>
                  <a:ahLst/>
                  <a:cxnLst>
                    <a:cxn ang="0">
                      <a:pos x="46" y="21"/>
                    </a:cxn>
                    <a:cxn ang="0">
                      <a:pos x="0" y="63"/>
                    </a:cxn>
                    <a:cxn ang="0">
                      <a:pos x="38" y="121"/>
                    </a:cxn>
                    <a:cxn ang="0">
                      <a:pos x="71" y="186"/>
                    </a:cxn>
                    <a:cxn ang="0">
                      <a:pos x="119" y="180"/>
                    </a:cxn>
                    <a:cxn ang="0">
                      <a:pos x="176" y="111"/>
                    </a:cxn>
                    <a:cxn ang="0">
                      <a:pos x="167" y="66"/>
                    </a:cxn>
                    <a:cxn ang="0">
                      <a:pos x="119" y="96"/>
                    </a:cxn>
                    <a:cxn ang="0">
                      <a:pos x="83" y="69"/>
                    </a:cxn>
                    <a:cxn ang="0">
                      <a:pos x="107" y="36"/>
                    </a:cxn>
                    <a:cxn ang="0">
                      <a:pos x="98" y="0"/>
                    </a:cxn>
                    <a:cxn ang="0">
                      <a:pos x="46" y="21"/>
                    </a:cxn>
                  </a:cxnLst>
                  <a:rect l="0" t="0" r="r" b="b"/>
                  <a:pathLst>
                    <a:path w="176" h="186">
                      <a:moveTo>
                        <a:pt x="46" y="21"/>
                      </a:moveTo>
                      <a:lnTo>
                        <a:pt x="0" y="63"/>
                      </a:lnTo>
                      <a:lnTo>
                        <a:pt x="38" y="121"/>
                      </a:lnTo>
                      <a:lnTo>
                        <a:pt x="71" y="186"/>
                      </a:lnTo>
                      <a:lnTo>
                        <a:pt x="119" y="180"/>
                      </a:lnTo>
                      <a:lnTo>
                        <a:pt x="176" y="111"/>
                      </a:lnTo>
                      <a:lnTo>
                        <a:pt x="167" y="66"/>
                      </a:lnTo>
                      <a:lnTo>
                        <a:pt x="119" y="96"/>
                      </a:lnTo>
                      <a:lnTo>
                        <a:pt x="83" y="69"/>
                      </a:lnTo>
                      <a:lnTo>
                        <a:pt x="107" y="36"/>
                      </a:lnTo>
                      <a:lnTo>
                        <a:pt x="98" y="0"/>
                      </a:lnTo>
                      <a:lnTo>
                        <a:pt x="46" y="21"/>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94" name="Freeform 164"/>
                <p:cNvSpPr>
                  <a:spLocks/>
                </p:cNvSpPr>
                <p:nvPr/>
              </p:nvSpPr>
              <p:spPr bwMode="auto">
                <a:xfrm>
                  <a:off x="3220" y="2894"/>
                  <a:ext cx="37" cy="26"/>
                </a:xfrm>
                <a:custGeom>
                  <a:avLst/>
                  <a:gdLst/>
                  <a:ahLst/>
                  <a:cxnLst>
                    <a:cxn ang="0">
                      <a:pos x="36" y="0"/>
                    </a:cxn>
                    <a:cxn ang="0">
                      <a:pos x="0" y="32"/>
                    </a:cxn>
                    <a:cxn ang="0">
                      <a:pos x="38" y="90"/>
                    </a:cxn>
                    <a:cxn ang="0">
                      <a:pos x="96" y="108"/>
                    </a:cxn>
                    <a:cxn ang="0">
                      <a:pos x="126" y="106"/>
                    </a:cxn>
                    <a:cxn ang="0">
                      <a:pos x="153" y="66"/>
                    </a:cxn>
                    <a:cxn ang="0">
                      <a:pos x="99" y="30"/>
                    </a:cxn>
                    <a:cxn ang="0">
                      <a:pos x="36" y="0"/>
                    </a:cxn>
                  </a:cxnLst>
                  <a:rect l="0" t="0" r="r" b="b"/>
                  <a:pathLst>
                    <a:path w="153" h="108">
                      <a:moveTo>
                        <a:pt x="36" y="0"/>
                      </a:moveTo>
                      <a:lnTo>
                        <a:pt x="0" y="32"/>
                      </a:lnTo>
                      <a:lnTo>
                        <a:pt x="38" y="90"/>
                      </a:lnTo>
                      <a:lnTo>
                        <a:pt x="96" y="108"/>
                      </a:lnTo>
                      <a:lnTo>
                        <a:pt x="126" y="106"/>
                      </a:lnTo>
                      <a:lnTo>
                        <a:pt x="153" y="66"/>
                      </a:lnTo>
                      <a:lnTo>
                        <a:pt x="99" y="30"/>
                      </a:lnTo>
                      <a:lnTo>
                        <a:pt x="36"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95" name="Freeform 165"/>
                <p:cNvSpPr>
                  <a:spLocks/>
                </p:cNvSpPr>
                <p:nvPr/>
              </p:nvSpPr>
              <p:spPr bwMode="auto">
                <a:xfrm>
                  <a:off x="3218" y="2829"/>
                  <a:ext cx="27" cy="24"/>
                </a:xfrm>
                <a:custGeom>
                  <a:avLst/>
                  <a:gdLst/>
                  <a:ahLst/>
                  <a:cxnLst>
                    <a:cxn ang="0">
                      <a:pos x="46" y="0"/>
                    </a:cxn>
                    <a:cxn ang="0">
                      <a:pos x="0" y="42"/>
                    </a:cxn>
                    <a:cxn ang="0">
                      <a:pos x="38" y="100"/>
                    </a:cxn>
                    <a:cxn ang="0">
                      <a:pos x="87" y="94"/>
                    </a:cxn>
                    <a:cxn ang="0">
                      <a:pos x="111" y="58"/>
                    </a:cxn>
                    <a:cxn ang="0">
                      <a:pos x="106" y="4"/>
                    </a:cxn>
                    <a:cxn ang="0">
                      <a:pos x="46" y="0"/>
                    </a:cxn>
                  </a:cxnLst>
                  <a:rect l="0" t="0" r="r" b="b"/>
                  <a:pathLst>
                    <a:path w="111" h="100">
                      <a:moveTo>
                        <a:pt x="46" y="0"/>
                      </a:moveTo>
                      <a:lnTo>
                        <a:pt x="0" y="42"/>
                      </a:lnTo>
                      <a:lnTo>
                        <a:pt x="38" y="100"/>
                      </a:lnTo>
                      <a:lnTo>
                        <a:pt x="87" y="94"/>
                      </a:lnTo>
                      <a:lnTo>
                        <a:pt x="111" y="58"/>
                      </a:lnTo>
                      <a:lnTo>
                        <a:pt x="106" y="4"/>
                      </a:lnTo>
                      <a:lnTo>
                        <a:pt x="46"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96" name="Freeform 166"/>
                <p:cNvSpPr>
                  <a:spLocks/>
                </p:cNvSpPr>
                <p:nvPr/>
              </p:nvSpPr>
              <p:spPr bwMode="auto">
                <a:xfrm>
                  <a:off x="3200" y="2872"/>
                  <a:ext cx="14" cy="18"/>
                </a:xfrm>
                <a:custGeom>
                  <a:avLst/>
                  <a:gdLst/>
                  <a:ahLst/>
                  <a:cxnLst>
                    <a:cxn ang="0">
                      <a:pos x="21" y="0"/>
                    </a:cxn>
                    <a:cxn ang="0">
                      <a:pos x="0" y="27"/>
                    </a:cxn>
                    <a:cxn ang="0">
                      <a:pos x="14" y="75"/>
                    </a:cxn>
                    <a:cxn ang="0">
                      <a:pos x="57" y="66"/>
                    </a:cxn>
                    <a:cxn ang="0">
                      <a:pos x="60" y="21"/>
                    </a:cxn>
                    <a:cxn ang="0">
                      <a:pos x="21" y="0"/>
                    </a:cxn>
                  </a:cxnLst>
                  <a:rect l="0" t="0" r="r" b="b"/>
                  <a:pathLst>
                    <a:path w="60" h="75">
                      <a:moveTo>
                        <a:pt x="21" y="0"/>
                      </a:moveTo>
                      <a:lnTo>
                        <a:pt x="0" y="27"/>
                      </a:lnTo>
                      <a:lnTo>
                        <a:pt x="14" y="75"/>
                      </a:lnTo>
                      <a:lnTo>
                        <a:pt x="57" y="66"/>
                      </a:lnTo>
                      <a:lnTo>
                        <a:pt x="60" y="21"/>
                      </a:lnTo>
                      <a:lnTo>
                        <a:pt x="21"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97" name="Freeform 167"/>
                <p:cNvSpPr>
                  <a:spLocks/>
                </p:cNvSpPr>
                <p:nvPr/>
              </p:nvSpPr>
              <p:spPr bwMode="auto">
                <a:xfrm>
                  <a:off x="3226" y="2866"/>
                  <a:ext cx="19" cy="21"/>
                </a:xfrm>
                <a:custGeom>
                  <a:avLst/>
                  <a:gdLst/>
                  <a:ahLst/>
                  <a:cxnLst>
                    <a:cxn ang="0">
                      <a:pos x="21" y="0"/>
                    </a:cxn>
                    <a:cxn ang="0">
                      <a:pos x="0" y="27"/>
                    </a:cxn>
                    <a:cxn ang="0">
                      <a:pos x="14" y="75"/>
                    </a:cxn>
                    <a:cxn ang="0">
                      <a:pos x="39" y="87"/>
                    </a:cxn>
                    <a:cxn ang="0">
                      <a:pos x="75" y="54"/>
                    </a:cxn>
                    <a:cxn ang="0">
                      <a:pos x="60" y="21"/>
                    </a:cxn>
                    <a:cxn ang="0">
                      <a:pos x="21" y="0"/>
                    </a:cxn>
                  </a:cxnLst>
                  <a:rect l="0" t="0" r="r" b="b"/>
                  <a:pathLst>
                    <a:path w="75" h="87">
                      <a:moveTo>
                        <a:pt x="21" y="0"/>
                      </a:moveTo>
                      <a:lnTo>
                        <a:pt x="0" y="27"/>
                      </a:lnTo>
                      <a:lnTo>
                        <a:pt x="14" y="75"/>
                      </a:lnTo>
                      <a:lnTo>
                        <a:pt x="39" y="87"/>
                      </a:lnTo>
                      <a:lnTo>
                        <a:pt x="75" y="54"/>
                      </a:lnTo>
                      <a:lnTo>
                        <a:pt x="60" y="21"/>
                      </a:lnTo>
                      <a:lnTo>
                        <a:pt x="21"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98" name="Freeform 168"/>
                <p:cNvSpPr>
                  <a:spLocks/>
                </p:cNvSpPr>
                <p:nvPr/>
              </p:nvSpPr>
              <p:spPr bwMode="auto">
                <a:xfrm>
                  <a:off x="3410" y="2711"/>
                  <a:ext cx="24" cy="23"/>
                </a:xfrm>
                <a:custGeom>
                  <a:avLst/>
                  <a:gdLst/>
                  <a:ahLst/>
                  <a:cxnLst>
                    <a:cxn ang="0">
                      <a:pos x="48" y="0"/>
                    </a:cxn>
                    <a:cxn ang="0">
                      <a:pos x="0" y="39"/>
                    </a:cxn>
                    <a:cxn ang="0">
                      <a:pos x="0" y="84"/>
                    </a:cxn>
                    <a:cxn ang="0">
                      <a:pos x="48" y="96"/>
                    </a:cxn>
                    <a:cxn ang="0">
                      <a:pos x="84" y="66"/>
                    </a:cxn>
                    <a:cxn ang="0">
                      <a:pos x="99" y="27"/>
                    </a:cxn>
                    <a:cxn ang="0">
                      <a:pos x="48" y="0"/>
                    </a:cxn>
                  </a:cxnLst>
                  <a:rect l="0" t="0" r="r" b="b"/>
                  <a:pathLst>
                    <a:path w="99" h="96">
                      <a:moveTo>
                        <a:pt x="48" y="0"/>
                      </a:moveTo>
                      <a:lnTo>
                        <a:pt x="0" y="39"/>
                      </a:lnTo>
                      <a:lnTo>
                        <a:pt x="0" y="84"/>
                      </a:lnTo>
                      <a:lnTo>
                        <a:pt x="48" y="96"/>
                      </a:lnTo>
                      <a:lnTo>
                        <a:pt x="84" y="66"/>
                      </a:lnTo>
                      <a:lnTo>
                        <a:pt x="99" y="27"/>
                      </a:lnTo>
                      <a:lnTo>
                        <a:pt x="48"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99" name="Freeform 169"/>
                <p:cNvSpPr>
                  <a:spLocks/>
                </p:cNvSpPr>
                <p:nvPr/>
              </p:nvSpPr>
              <p:spPr bwMode="auto">
                <a:xfrm>
                  <a:off x="3377" y="2736"/>
                  <a:ext cx="20" cy="27"/>
                </a:xfrm>
                <a:custGeom>
                  <a:avLst/>
                  <a:gdLst/>
                  <a:ahLst/>
                  <a:cxnLst>
                    <a:cxn ang="0">
                      <a:pos x="21" y="0"/>
                    </a:cxn>
                    <a:cxn ang="0">
                      <a:pos x="0" y="27"/>
                    </a:cxn>
                    <a:cxn ang="0">
                      <a:pos x="14" y="75"/>
                    </a:cxn>
                    <a:cxn ang="0">
                      <a:pos x="42" y="111"/>
                    </a:cxn>
                    <a:cxn ang="0">
                      <a:pos x="81" y="78"/>
                    </a:cxn>
                    <a:cxn ang="0">
                      <a:pos x="75" y="30"/>
                    </a:cxn>
                    <a:cxn ang="0">
                      <a:pos x="51" y="0"/>
                    </a:cxn>
                    <a:cxn ang="0">
                      <a:pos x="21" y="0"/>
                    </a:cxn>
                  </a:cxnLst>
                  <a:rect l="0" t="0" r="r" b="b"/>
                  <a:pathLst>
                    <a:path w="81" h="111">
                      <a:moveTo>
                        <a:pt x="21" y="0"/>
                      </a:moveTo>
                      <a:lnTo>
                        <a:pt x="0" y="27"/>
                      </a:lnTo>
                      <a:lnTo>
                        <a:pt x="14" y="75"/>
                      </a:lnTo>
                      <a:lnTo>
                        <a:pt x="42" y="111"/>
                      </a:lnTo>
                      <a:lnTo>
                        <a:pt x="81" y="78"/>
                      </a:lnTo>
                      <a:lnTo>
                        <a:pt x="75" y="30"/>
                      </a:lnTo>
                      <a:lnTo>
                        <a:pt x="51" y="0"/>
                      </a:lnTo>
                      <a:lnTo>
                        <a:pt x="21"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200" name="Freeform 170"/>
                <p:cNvSpPr>
                  <a:spLocks/>
                </p:cNvSpPr>
                <p:nvPr/>
              </p:nvSpPr>
              <p:spPr bwMode="auto">
                <a:xfrm>
                  <a:off x="3429" y="2683"/>
                  <a:ext cx="16" cy="22"/>
                </a:xfrm>
                <a:custGeom>
                  <a:avLst/>
                  <a:gdLst/>
                  <a:ahLst/>
                  <a:cxnLst>
                    <a:cxn ang="0">
                      <a:pos x="27" y="0"/>
                    </a:cxn>
                    <a:cxn ang="0">
                      <a:pos x="6" y="27"/>
                    </a:cxn>
                    <a:cxn ang="0">
                      <a:pos x="0" y="69"/>
                    </a:cxn>
                    <a:cxn ang="0">
                      <a:pos x="21" y="93"/>
                    </a:cxn>
                    <a:cxn ang="0">
                      <a:pos x="66" y="84"/>
                    </a:cxn>
                    <a:cxn ang="0">
                      <a:pos x="66" y="21"/>
                    </a:cxn>
                    <a:cxn ang="0">
                      <a:pos x="27" y="0"/>
                    </a:cxn>
                  </a:cxnLst>
                  <a:rect l="0" t="0" r="r" b="b"/>
                  <a:pathLst>
                    <a:path w="66" h="93">
                      <a:moveTo>
                        <a:pt x="27" y="0"/>
                      </a:moveTo>
                      <a:lnTo>
                        <a:pt x="6" y="27"/>
                      </a:lnTo>
                      <a:lnTo>
                        <a:pt x="0" y="69"/>
                      </a:lnTo>
                      <a:lnTo>
                        <a:pt x="21" y="93"/>
                      </a:lnTo>
                      <a:lnTo>
                        <a:pt x="66" y="84"/>
                      </a:lnTo>
                      <a:lnTo>
                        <a:pt x="66" y="21"/>
                      </a:lnTo>
                      <a:lnTo>
                        <a:pt x="27"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201" name="Freeform 171"/>
                <p:cNvSpPr>
                  <a:spLocks/>
                </p:cNvSpPr>
                <p:nvPr/>
              </p:nvSpPr>
              <p:spPr bwMode="auto">
                <a:xfrm>
                  <a:off x="3364" y="2768"/>
                  <a:ext cx="15" cy="17"/>
                </a:xfrm>
                <a:custGeom>
                  <a:avLst/>
                  <a:gdLst/>
                  <a:ahLst/>
                  <a:cxnLst>
                    <a:cxn ang="0">
                      <a:pos x="21" y="0"/>
                    </a:cxn>
                    <a:cxn ang="0">
                      <a:pos x="0" y="27"/>
                    </a:cxn>
                    <a:cxn ang="0">
                      <a:pos x="3" y="72"/>
                    </a:cxn>
                    <a:cxn ang="0">
                      <a:pos x="36" y="69"/>
                    </a:cxn>
                    <a:cxn ang="0">
                      <a:pos x="60" y="21"/>
                    </a:cxn>
                    <a:cxn ang="0">
                      <a:pos x="21" y="0"/>
                    </a:cxn>
                  </a:cxnLst>
                  <a:rect l="0" t="0" r="r" b="b"/>
                  <a:pathLst>
                    <a:path w="60" h="72">
                      <a:moveTo>
                        <a:pt x="21" y="0"/>
                      </a:moveTo>
                      <a:lnTo>
                        <a:pt x="0" y="27"/>
                      </a:lnTo>
                      <a:lnTo>
                        <a:pt x="3" y="72"/>
                      </a:lnTo>
                      <a:lnTo>
                        <a:pt x="36" y="69"/>
                      </a:lnTo>
                      <a:lnTo>
                        <a:pt x="60" y="21"/>
                      </a:lnTo>
                      <a:lnTo>
                        <a:pt x="21"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202" name="Freeform 172"/>
                <p:cNvSpPr>
                  <a:spLocks/>
                </p:cNvSpPr>
                <p:nvPr/>
              </p:nvSpPr>
              <p:spPr bwMode="auto">
                <a:xfrm>
                  <a:off x="3562" y="2692"/>
                  <a:ext cx="17" cy="20"/>
                </a:xfrm>
                <a:custGeom>
                  <a:avLst/>
                  <a:gdLst/>
                  <a:ahLst/>
                  <a:cxnLst>
                    <a:cxn ang="0">
                      <a:pos x="30" y="0"/>
                    </a:cxn>
                    <a:cxn ang="0">
                      <a:pos x="0" y="36"/>
                    </a:cxn>
                    <a:cxn ang="0">
                      <a:pos x="32" y="84"/>
                    </a:cxn>
                    <a:cxn ang="0">
                      <a:pos x="69" y="60"/>
                    </a:cxn>
                    <a:cxn ang="0">
                      <a:pos x="72" y="15"/>
                    </a:cxn>
                    <a:cxn ang="0">
                      <a:pos x="30" y="0"/>
                    </a:cxn>
                  </a:cxnLst>
                  <a:rect l="0" t="0" r="r" b="b"/>
                  <a:pathLst>
                    <a:path w="72" h="84">
                      <a:moveTo>
                        <a:pt x="30" y="0"/>
                      </a:moveTo>
                      <a:lnTo>
                        <a:pt x="0" y="36"/>
                      </a:lnTo>
                      <a:lnTo>
                        <a:pt x="32" y="84"/>
                      </a:lnTo>
                      <a:lnTo>
                        <a:pt x="69" y="60"/>
                      </a:lnTo>
                      <a:lnTo>
                        <a:pt x="72" y="15"/>
                      </a:lnTo>
                      <a:lnTo>
                        <a:pt x="30"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203" name="Freeform 173"/>
                <p:cNvSpPr>
                  <a:spLocks/>
                </p:cNvSpPr>
                <p:nvPr/>
              </p:nvSpPr>
              <p:spPr bwMode="auto">
                <a:xfrm>
                  <a:off x="3512" y="2606"/>
                  <a:ext cx="21" cy="20"/>
                </a:xfrm>
                <a:custGeom>
                  <a:avLst/>
                  <a:gdLst/>
                  <a:ahLst/>
                  <a:cxnLst>
                    <a:cxn ang="0">
                      <a:pos x="36" y="3"/>
                    </a:cxn>
                    <a:cxn ang="0">
                      <a:pos x="0" y="36"/>
                    </a:cxn>
                    <a:cxn ang="0">
                      <a:pos x="18" y="75"/>
                    </a:cxn>
                    <a:cxn ang="0">
                      <a:pos x="63" y="84"/>
                    </a:cxn>
                    <a:cxn ang="0">
                      <a:pos x="87" y="60"/>
                    </a:cxn>
                    <a:cxn ang="0">
                      <a:pos x="75" y="24"/>
                    </a:cxn>
                    <a:cxn ang="0">
                      <a:pos x="60" y="0"/>
                    </a:cxn>
                    <a:cxn ang="0">
                      <a:pos x="36" y="3"/>
                    </a:cxn>
                  </a:cxnLst>
                  <a:rect l="0" t="0" r="r" b="b"/>
                  <a:pathLst>
                    <a:path w="87" h="84">
                      <a:moveTo>
                        <a:pt x="36" y="3"/>
                      </a:moveTo>
                      <a:lnTo>
                        <a:pt x="0" y="36"/>
                      </a:lnTo>
                      <a:lnTo>
                        <a:pt x="18" y="75"/>
                      </a:lnTo>
                      <a:lnTo>
                        <a:pt x="63" y="84"/>
                      </a:lnTo>
                      <a:lnTo>
                        <a:pt x="87" y="60"/>
                      </a:lnTo>
                      <a:lnTo>
                        <a:pt x="75" y="24"/>
                      </a:lnTo>
                      <a:lnTo>
                        <a:pt x="60" y="0"/>
                      </a:lnTo>
                      <a:lnTo>
                        <a:pt x="36" y="3"/>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204" name="Freeform 174"/>
                <p:cNvSpPr>
                  <a:spLocks/>
                </p:cNvSpPr>
                <p:nvPr/>
              </p:nvSpPr>
              <p:spPr bwMode="auto">
                <a:xfrm>
                  <a:off x="3580" y="2668"/>
                  <a:ext cx="22" cy="21"/>
                </a:xfrm>
                <a:custGeom>
                  <a:avLst/>
                  <a:gdLst/>
                  <a:ahLst/>
                  <a:cxnLst>
                    <a:cxn ang="0">
                      <a:pos x="45" y="0"/>
                    </a:cxn>
                    <a:cxn ang="0">
                      <a:pos x="0" y="27"/>
                    </a:cxn>
                    <a:cxn ang="0">
                      <a:pos x="6" y="66"/>
                    </a:cxn>
                    <a:cxn ang="0">
                      <a:pos x="47" y="84"/>
                    </a:cxn>
                    <a:cxn ang="0">
                      <a:pos x="90" y="66"/>
                    </a:cxn>
                    <a:cxn ang="0">
                      <a:pos x="87" y="15"/>
                    </a:cxn>
                    <a:cxn ang="0">
                      <a:pos x="45" y="0"/>
                    </a:cxn>
                  </a:cxnLst>
                  <a:rect l="0" t="0" r="r" b="b"/>
                  <a:pathLst>
                    <a:path w="90" h="84">
                      <a:moveTo>
                        <a:pt x="45" y="0"/>
                      </a:moveTo>
                      <a:lnTo>
                        <a:pt x="0" y="27"/>
                      </a:lnTo>
                      <a:lnTo>
                        <a:pt x="6" y="66"/>
                      </a:lnTo>
                      <a:lnTo>
                        <a:pt x="47" y="84"/>
                      </a:lnTo>
                      <a:lnTo>
                        <a:pt x="90" y="66"/>
                      </a:lnTo>
                      <a:lnTo>
                        <a:pt x="87" y="15"/>
                      </a:lnTo>
                      <a:lnTo>
                        <a:pt x="45"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205" name="Freeform 175"/>
                <p:cNvSpPr>
                  <a:spLocks/>
                </p:cNvSpPr>
                <p:nvPr/>
              </p:nvSpPr>
              <p:spPr bwMode="auto">
                <a:xfrm>
                  <a:off x="3569" y="2627"/>
                  <a:ext cx="15" cy="17"/>
                </a:xfrm>
                <a:custGeom>
                  <a:avLst/>
                  <a:gdLst/>
                  <a:ahLst/>
                  <a:cxnLst>
                    <a:cxn ang="0">
                      <a:pos x="21" y="0"/>
                    </a:cxn>
                    <a:cxn ang="0">
                      <a:pos x="0" y="27"/>
                    </a:cxn>
                    <a:cxn ang="0">
                      <a:pos x="3" y="72"/>
                    </a:cxn>
                    <a:cxn ang="0">
                      <a:pos x="48" y="60"/>
                    </a:cxn>
                    <a:cxn ang="0">
                      <a:pos x="60" y="21"/>
                    </a:cxn>
                    <a:cxn ang="0">
                      <a:pos x="21" y="0"/>
                    </a:cxn>
                  </a:cxnLst>
                  <a:rect l="0" t="0" r="r" b="b"/>
                  <a:pathLst>
                    <a:path w="60" h="72">
                      <a:moveTo>
                        <a:pt x="21" y="0"/>
                      </a:moveTo>
                      <a:lnTo>
                        <a:pt x="0" y="27"/>
                      </a:lnTo>
                      <a:lnTo>
                        <a:pt x="3" y="72"/>
                      </a:lnTo>
                      <a:lnTo>
                        <a:pt x="48" y="60"/>
                      </a:lnTo>
                      <a:lnTo>
                        <a:pt x="60" y="21"/>
                      </a:lnTo>
                      <a:lnTo>
                        <a:pt x="21"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206" name="Freeform 176"/>
                <p:cNvSpPr>
                  <a:spLocks/>
                </p:cNvSpPr>
                <p:nvPr/>
              </p:nvSpPr>
              <p:spPr bwMode="auto">
                <a:xfrm>
                  <a:off x="3590" y="2641"/>
                  <a:ext cx="12" cy="16"/>
                </a:xfrm>
                <a:custGeom>
                  <a:avLst/>
                  <a:gdLst/>
                  <a:ahLst/>
                  <a:cxnLst>
                    <a:cxn ang="0">
                      <a:pos x="30" y="0"/>
                    </a:cxn>
                    <a:cxn ang="0">
                      <a:pos x="0" y="12"/>
                    </a:cxn>
                    <a:cxn ang="0">
                      <a:pos x="0" y="51"/>
                    </a:cxn>
                    <a:cxn ang="0">
                      <a:pos x="21" y="69"/>
                    </a:cxn>
                    <a:cxn ang="0">
                      <a:pos x="51" y="60"/>
                    </a:cxn>
                    <a:cxn ang="0">
                      <a:pos x="54" y="27"/>
                    </a:cxn>
                    <a:cxn ang="0">
                      <a:pos x="30" y="0"/>
                    </a:cxn>
                  </a:cxnLst>
                  <a:rect l="0" t="0" r="r" b="b"/>
                  <a:pathLst>
                    <a:path w="54" h="69">
                      <a:moveTo>
                        <a:pt x="30" y="0"/>
                      </a:moveTo>
                      <a:lnTo>
                        <a:pt x="0" y="12"/>
                      </a:lnTo>
                      <a:lnTo>
                        <a:pt x="0" y="51"/>
                      </a:lnTo>
                      <a:lnTo>
                        <a:pt x="21" y="69"/>
                      </a:lnTo>
                      <a:lnTo>
                        <a:pt x="51" y="60"/>
                      </a:lnTo>
                      <a:lnTo>
                        <a:pt x="54" y="27"/>
                      </a:lnTo>
                      <a:lnTo>
                        <a:pt x="30" y="0"/>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grpSp>
          <p:grpSp>
            <p:nvGrpSpPr>
              <p:cNvPr id="180" name="Group 177"/>
              <p:cNvGrpSpPr>
                <a:grpSpLocks/>
              </p:cNvGrpSpPr>
              <p:nvPr/>
            </p:nvGrpSpPr>
            <p:grpSpPr bwMode="auto">
              <a:xfrm>
                <a:off x="5286375" y="5300663"/>
                <a:ext cx="330200" cy="87313"/>
                <a:chOff x="3271" y="3279"/>
                <a:chExt cx="403" cy="103"/>
              </a:xfrm>
            </p:grpSpPr>
            <p:sp>
              <p:nvSpPr>
                <p:cNvPr id="186" name="Freeform 178"/>
                <p:cNvSpPr>
                  <a:spLocks/>
                </p:cNvSpPr>
                <p:nvPr/>
              </p:nvSpPr>
              <p:spPr bwMode="auto">
                <a:xfrm>
                  <a:off x="3430" y="3283"/>
                  <a:ext cx="35" cy="47"/>
                </a:xfrm>
                <a:custGeom>
                  <a:avLst/>
                  <a:gdLst/>
                  <a:ahLst/>
                  <a:cxnLst>
                    <a:cxn ang="0">
                      <a:pos x="22" y="72"/>
                    </a:cxn>
                    <a:cxn ang="0">
                      <a:pos x="0" y="122"/>
                    </a:cxn>
                    <a:cxn ang="0">
                      <a:pos x="26" y="192"/>
                    </a:cxn>
                    <a:cxn ang="0">
                      <a:pos x="94" y="196"/>
                    </a:cxn>
                    <a:cxn ang="0">
                      <a:pos x="144" y="93"/>
                    </a:cxn>
                    <a:cxn ang="0">
                      <a:pos x="118" y="32"/>
                    </a:cxn>
                    <a:cxn ang="0">
                      <a:pos x="82" y="0"/>
                    </a:cxn>
                    <a:cxn ang="0">
                      <a:pos x="22" y="72"/>
                    </a:cxn>
                  </a:cxnLst>
                  <a:rect l="0" t="0" r="r" b="b"/>
                  <a:pathLst>
                    <a:path w="144" h="196">
                      <a:moveTo>
                        <a:pt x="22" y="72"/>
                      </a:moveTo>
                      <a:lnTo>
                        <a:pt x="0" y="122"/>
                      </a:lnTo>
                      <a:lnTo>
                        <a:pt x="26" y="192"/>
                      </a:lnTo>
                      <a:lnTo>
                        <a:pt x="94" y="196"/>
                      </a:lnTo>
                      <a:lnTo>
                        <a:pt x="144" y="93"/>
                      </a:lnTo>
                      <a:lnTo>
                        <a:pt x="118" y="32"/>
                      </a:lnTo>
                      <a:lnTo>
                        <a:pt x="82" y="0"/>
                      </a:lnTo>
                      <a:lnTo>
                        <a:pt x="22" y="72"/>
                      </a:lnTo>
                      <a:close/>
                    </a:path>
                  </a:pathLst>
                </a:custGeom>
                <a:solidFill>
                  <a:srgbClr val="00B05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87" name="Freeform 179"/>
                <p:cNvSpPr>
                  <a:spLocks/>
                </p:cNvSpPr>
                <p:nvPr/>
              </p:nvSpPr>
              <p:spPr bwMode="auto">
                <a:xfrm>
                  <a:off x="3271" y="3331"/>
                  <a:ext cx="49" cy="51"/>
                </a:xfrm>
                <a:custGeom>
                  <a:avLst/>
                  <a:gdLst/>
                  <a:ahLst/>
                  <a:cxnLst>
                    <a:cxn ang="0">
                      <a:pos x="36" y="56"/>
                    </a:cxn>
                    <a:cxn ang="0">
                      <a:pos x="0" y="116"/>
                    </a:cxn>
                    <a:cxn ang="0">
                      <a:pos x="60" y="184"/>
                    </a:cxn>
                    <a:cxn ang="0">
                      <a:pos x="116" y="212"/>
                    </a:cxn>
                    <a:cxn ang="0">
                      <a:pos x="174" y="148"/>
                    </a:cxn>
                    <a:cxn ang="0">
                      <a:pos x="203" y="85"/>
                    </a:cxn>
                    <a:cxn ang="0">
                      <a:pos x="192" y="20"/>
                    </a:cxn>
                    <a:cxn ang="0">
                      <a:pos x="152" y="0"/>
                    </a:cxn>
                    <a:cxn ang="0">
                      <a:pos x="104" y="20"/>
                    </a:cxn>
                    <a:cxn ang="0">
                      <a:pos x="36" y="56"/>
                    </a:cxn>
                  </a:cxnLst>
                  <a:rect l="0" t="0" r="r" b="b"/>
                  <a:pathLst>
                    <a:path w="203" h="212">
                      <a:moveTo>
                        <a:pt x="36" y="56"/>
                      </a:moveTo>
                      <a:lnTo>
                        <a:pt x="0" y="116"/>
                      </a:lnTo>
                      <a:lnTo>
                        <a:pt x="60" y="184"/>
                      </a:lnTo>
                      <a:lnTo>
                        <a:pt x="116" y="212"/>
                      </a:lnTo>
                      <a:lnTo>
                        <a:pt x="174" y="148"/>
                      </a:lnTo>
                      <a:lnTo>
                        <a:pt x="203" y="85"/>
                      </a:lnTo>
                      <a:lnTo>
                        <a:pt x="192" y="20"/>
                      </a:lnTo>
                      <a:lnTo>
                        <a:pt x="152" y="0"/>
                      </a:lnTo>
                      <a:lnTo>
                        <a:pt x="104" y="20"/>
                      </a:lnTo>
                      <a:lnTo>
                        <a:pt x="36" y="56"/>
                      </a:lnTo>
                      <a:close/>
                    </a:path>
                  </a:pathLst>
                </a:custGeom>
                <a:solidFill>
                  <a:srgbClr val="00B05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88" name="Freeform 180"/>
                <p:cNvSpPr>
                  <a:spLocks/>
                </p:cNvSpPr>
                <p:nvPr/>
              </p:nvSpPr>
              <p:spPr bwMode="auto">
                <a:xfrm>
                  <a:off x="3633" y="3279"/>
                  <a:ext cx="41" cy="26"/>
                </a:xfrm>
                <a:custGeom>
                  <a:avLst/>
                  <a:gdLst/>
                  <a:ahLst/>
                  <a:cxnLst>
                    <a:cxn ang="0">
                      <a:pos x="44" y="4"/>
                    </a:cxn>
                    <a:cxn ang="0">
                      <a:pos x="0" y="72"/>
                    </a:cxn>
                    <a:cxn ang="0">
                      <a:pos x="48" y="108"/>
                    </a:cxn>
                    <a:cxn ang="0">
                      <a:pos x="136" y="104"/>
                    </a:cxn>
                    <a:cxn ang="0">
                      <a:pos x="164" y="64"/>
                    </a:cxn>
                    <a:cxn ang="0">
                      <a:pos x="172" y="4"/>
                    </a:cxn>
                    <a:cxn ang="0">
                      <a:pos x="100" y="0"/>
                    </a:cxn>
                    <a:cxn ang="0">
                      <a:pos x="44" y="4"/>
                    </a:cxn>
                  </a:cxnLst>
                  <a:rect l="0" t="0" r="r" b="b"/>
                  <a:pathLst>
                    <a:path w="172" h="108">
                      <a:moveTo>
                        <a:pt x="44" y="4"/>
                      </a:moveTo>
                      <a:lnTo>
                        <a:pt x="0" y="72"/>
                      </a:lnTo>
                      <a:lnTo>
                        <a:pt x="48" y="108"/>
                      </a:lnTo>
                      <a:lnTo>
                        <a:pt x="136" y="104"/>
                      </a:lnTo>
                      <a:lnTo>
                        <a:pt x="164" y="64"/>
                      </a:lnTo>
                      <a:lnTo>
                        <a:pt x="172" y="4"/>
                      </a:lnTo>
                      <a:lnTo>
                        <a:pt x="100" y="0"/>
                      </a:lnTo>
                      <a:lnTo>
                        <a:pt x="44" y="4"/>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grpSp>
          <p:sp>
            <p:nvSpPr>
              <p:cNvPr id="181" name="Freeform 181"/>
              <p:cNvSpPr>
                <a:spLocks/>
              </p:cNvSpPr>
              <p:nvPr/>
            </p:nvSpPr>
            <p:spPr bwMode="auto">
              <a:xfrm>
                <a:off x="2143125" y="4019550"/>
                <a:ext cx="25400" cy="38100"/>
              </a:xfrm>
              <a:custGeom>
                <a:avLst/>
                <a:gdLst/>
                <a:ahLst/>
                <a:cxnLst>
                  <a:cxn ang="0">
                    <a:pos x="0" y="33"/>
                  </a:cxn>
                  <a:cxn ang="0">
                    <a:pos x="7" y="103"/>
                  </a:cxn>
                  <a:cxn ang="0">
                    <a:pos x="14" y="187"/>
                  </a:cxn>
                  <a:cxn ang="0">
                    <a:pos x="86" y="173"/>
                  </a:cxn>
                  <a:cxn ang="0">
                    <a:pos x="115" y="110"/>
                  </a:cxn>
                  <a:cxn ang="0">
                    <a:pos x="125" y="24"/>
                  </a:cxn>
                  <a:cxn ang="0">
                    <a:pos x="53" y="0"/>
                  </a:cxn>
                  <a:cxn ang="0">
                    <a:pos x="0" y="33"/>
                  </a:cxn>
                </a:cxnLst>
                <a:rect l="0" t="0" r="r" b="b"/>
                <a:pathLst>
                  <a:path w="125" h="187">
                    <a:moveTo>
                      <a:pt x="0" y="33"/>
                    </a:moveTo>
                    <a:lnTo>
                      <a:pt x="7" y="103"/>
                    </a:lnTo>
                    <a:lnTo>
                      <a:pt x="14" y="187"/>
                    </a:lnTo>
                    <a:lnTo>
                      <a:pt x="86" y="173"/>
                    </a:lnTo>
                    <a:lnTo>
                      <a:pt x="115" y="110"/>
                    </a:lnTo>
                    <a:lnTo>
                      <a:pt x="125" y="24"/>
                    </a:lnTo>
                    <a:lnTo>
                      <a:pt x="53" y="0"/>
                    </a:lnTo>
                    <a:lnTo>
                      <a:pt x="0" y="33"/>
                    </a:lnTo>
                    <a:close/>
                  </a:path>
                </a:pathLst>
              </a:custGeom>
              <a:solidFill>
                <a:srgbClr val="FF0000"/>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dirty="0">
                  <a:ln>
                    <a:noFill/>
                  </a:ln>
                  <a:solidFill>
                    <a:sysClr val="windowText" lastClr="000000"/>
                  </a:solidFill>
                  <a:effectLst/>
                  <a:uLnTx/>
                  <a:uFillTx/>
                  <a:latin typeface="Calibri"/>
                  <a:ea typeface="宋体" panose="02010600030101010101" pitchFamily="2" charset="-122"/>
                  <a:cs typeface="+mn-cs"/>
                </a:endParaRPr>
              </a:p>
            </p:txBody>
          </p:sp>
          <p:grpSp>
            <p:nvGrpSpPr>
              <p:cNvPr id="182" name="Group 182"/>
              <p:cNvGrpSpPr>
                <a:grpSpLocks/>
              </p:cNvGrpSpPr>
              <p:nvPr/>
            </p:nvGrpSpPr>
            <p:grpSpPr bwMode="auto">
              <a:xfrm>
                <a:off x="280988" y="2643188"/>
                <a:ext cx="60325" cy="103188"/>
                <a:chOff x="997" y="8534"/>
                <a:chExt cx="375" cy="631"/>
              </a:xfrm>
            </p:grpSpPr>
            <p:sp>
              <p:nvSpPr>
                <p:cNvPr id="183" name="Freeform 183"/>
                <p:cNvSpPr>
                  <a:spLocks/>
                </p:cNvSpPr>
                <p:nvPr/>
              </p:nvSpPr>
              <p:spPr bwMode="auto">
                <a:xfrm>
                  <a:off x="997" y="8534"/>
                  <a:ext cx="126" cy="155"/>
                </a:xfrm>
                <a:custGeom>
                  <a:avLst/>
                  <a:gdLst/>
                  <a:ahLst/>
                  <a:cxnLst>
                    <a:cxn ang="0">
                      <a:pos x="19" y="14"/>
                    </a:cxn>
                    <a:cxn ang="0">
                      <a:pos x="0" y="57"/>
                    </a:cxn>
                    <a:cxn ang="0">
                      <a:pos x="11" y="114"/>
                    </a:cxn>
                    <a:cxn ang="0">
                      <a:pos x="42" y="129"/>
                    </a:cxn>
                    <a:cxn ang="0">
                      <a:pos x="93" y="108"/>
                    </a:cxn>
                    <a:cxn ang="0">
                      <a:pos x="105" y="51"/>
                    </a:cxn>
                    <a:cxn ang="0">
                      <a:pos x="78" y="0"/>
                    </a:cxn>
                    <a:cxn ang="0">
                      <a:pos x="19" y="14"/>
                    </a:cxn>
                  </a:cxnLst>
                  <a:rect l="0" t="0" r="r" b="b"/>
                  <a:pathLst>
                    <a:path w="105" h="129">
                      <a:moveTo>
                        <a:pt x="19" y="14"/>
                      </a:moveTo>
                      <a:lnTo>
                        <a:pt x="0" y="57"/>
                      </a:lnTo>
                      <a:lnTo>
                        <a:pt x="11" y="114"/>
                      </a:lnTo>
                      <a:lnTo>
                        <a:pt x="42" y="129"/>
                      </a:lnTo>
                      <a:lnTo>
                        <a:pt x="93" y="108"/>
                      </a:lnTo>
                      <a:lnTo>
                        <a:pt x="105" y="51"/>
                      </a:lnTo>
                      <a:lnTo>
                        <a:pt x="78" y="0"/>
                      </a:lnTo>
                      <a:lnTo>
                        <a:pt x="19" y="14"/>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84" name="Freeform 184"/>
                <p:cNvSpPr>
                  <a:spLocks/>
                </p:cNvSpPr>
                <p:nvPr/>
              </p:nvSpPr>
              <p:spPr bwMode="auto">
                <a:xfrm>
                  <a:off x="1134" y="8657"/>
                  <a:ext cx="126" cy="130"/>
                </a:xfrm>
                <a:custGeom>
                  <a:avLst/>
                  <a:gdLst/>
                  <a:ahLst/>
                  <a:cxnLst>
                    <a:cxn ang="0">
                      <a:pos x="19" y="5"/>
                    </a:cxn>
                    <a:cxn ang="0">
                      <a:pos x="0" y="48"/>
                    </a:cxn>
                    <a:cxn ang="0">
                      <a:pos x="9" y="87"/>
                    </a:cxn>
                    <a:cxn ang="0">
                      <a:pos x="45" y="108"/>
                    </a:cxn>
                    <a:cxn ang="0">
                      <a:pos x="81" y="81"/>
                    </a:cxn>
                    <a:cxn ang="0">
                      <a:pos x="105" y="42"/>
                    </a:cxn>
                    <a:cxn ang="0">
                      <a:pos x="69" y="0"/>
                    </a:cxn>
                    <a:cxn ang="0">
                      <a:pos x="19" y="5"/>
                    </a:cxn>
                  </a:cxnLst>
                  <a:rect l="0" t="0" r="r" b="b"/>
                  <a:pathLst>
                    <a:path w="105" h="108">
                      <a:moveTo>
                        <a:pt x="19" y="5"/>
                      </a:moveTo>
                      <a:lnTo>
                        <a:pt x="0" y="48"/>
                      </a:lnTo>
                      <a:lnTo>
                        <a:pt x="9" y="87"/>
                      </a:lnTo>
                      <a:lnTo>
                        <a:pt x="45" y="108"/>
                      </a:lnTo>
                      <a:lnTo>
                        <a:pt x="81" y="81"/>
                      </a:lnTo>
                      <a:lnTo>
                        <a:pt x="105" y="42"/>
                      </a:lnTo>
                      <a:lnTo>
                        <a:pt x="69" y="0"/>
                      </a:lnTo>
                      <a:lnTo>
                        <a:pt x="19" y="5"/>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sp>
              <p:nvSpPr>
                <p:cNvPr id="185" name="Freeform 185"/>
                <p:cNvSpPr>
                  <a:spLocks/>
                </p:cNvSpPr>
                <p:nvPr/>
              </p:nvSpPr>
              <p:spPr bwMode="auto">
                <a:xfrm>
                  <a:off x="1145" y="8859"/>
                  <a:ext cx="227" cy="306"/>
                </a:xfrm>
                <a:custGeom>
                  <a:avLst/>
                  <a:gdLst/>
                  <a:ahLst/>
                  <a:cxnLst>
                    <a:cxn ang="0">
                      <a:pos x="123" y="21"/>
                    </a:cxn>
                    <a:cxn ang="0">
                      <a:pos x="78" y="78"/>
                    </a:cxn>
                    <a:cxn ang="0">
                      <a:pos x="42" y="135"/>
                    </a:cxn>
                    <a:cxn ang="0">
                      <a:pos x="0" y="204"/>
                    </a:cxn>
                    <a:cxn ang="0">
                      <a:pos x="15" y="255"/>
                    </a:cxn>
                    <a:cxn ang="0">
                      <a:pos x="69" y="246"/>
                    </a:cxn>
                    <a:cxn ang="0">
                      <a:pos x="111" y="171"/>
                    </a:cxn>
                    <a:cxn ang="0">
                      <a:pos x="159" y="96"/>
                    </a:cxn>
                    <a:cxn ang="0">
                      <a:pos x="189" y="51"/>
                    </a:cxn>
                    <a:cxn ang="0">
                      <a:pos x="162" y="0"/>
                    </a:cxn>
                    <a:cxn ang="0">
                      <a:pos x="123" y="21"/>
                    </a:cxn>
                  </a:cxnLst>
                  <a:rect l="0" t="0" r="r" b="b"/>
                  <a:pathLst>
                    <a:path w="189" h="255">
                      <a:moveTo>
                        <a:pt x="123" y="21"/>
                      </a:moveTo>
                      <a:lnTo>
                        <a:pt x="78" y="78"/>
                      </a:lnTo>
                      <a:lnTo>
                        <a:pt x="42" y="135"/>
                      </a:lnTo>
                      <a:lnTo>
                        <a:pt x="0" y="204"/>
                      </a:lnTo>
                      <a:lnTo>
                        <a:pt x="15" y="255"/>
                      </a:lnTo>
                      <a:lnTo>
                        <a:pt x="69" y="246"/>
                      </a:lnTo>
                      <a:lnTo>
                        <a:pt x="111" y="171"/>
                      </a:lnTo>
                      <a:lnTo>
                        <a:pt x="159" y="96"/>
                      </a:lnTo>
                      <a:lnTo>
                        <a:pt x="189" y="51"/>
                      </a:lnTo>
                      <a:lnTo>
                        <a:pt x="162" y="0"/>
                      </a:lnTo>
                      <a:lnTo>
                        <a:pt x="123" y="21"/>
                      </a:lnTo>
                      <a:close/>
                    </a:path>
                  </a:pathLst>
                </a:custGeom>
                <a:solidFill>
                  <a:srgbClr val="C4B798"/>
                </a:solidFill>
                <a:ln w="6350" cmpd="sng">
                  <a:solidFill>
                    <a:srgbClr val="FFFFFF"/>
                  </a:solidFill>
                  <a:prstDash val="solid"/>
                  <a:round/>
                  <a:headEnd/>
                  <a:tailEnd/>
                </a:ln>
                <a:effectLst>
                  <a:outerShdw dist="28398" dir="6993903" algn="ctr" rotWithShape="0">
                    <a:srgbClr val="B2B2B2">
                      <a:alpha val="50000"/>
                    </a:srgbClr>
                  </a:outerShdw>
                </a:effectLst>
              </p:spPr>
              <p:txBody>
                <a:bodyPr/>
                <a:lstStyle/>
                <a:p>
                  <a:pPr marL="0" marR="0" lvl="0" indent="0" algn="l" defTabSz="914288"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0" cap="none" spc="0" normalizeH="0" baseline="0" noProof="0">
                    <a:ln>
                      <a:noFill/>
                    </a:ln>
                    <a:solidFill>
                      <a:sysClr val="windowText" lastClr="000000"/>
                    </a:solidFill>
                    <a:effectLst/>
                    <a:uLnTx/>
                    <a:uFillTx/>
                    <a:latin typeface="Calibri"/>
                    <a:ea typeface="宋体" panose="02010600030101010101" pitchFamily="2" charset="-122"/>
                    <a:cs typeface="+mn-cs"/>
                  </a:endParaRPr>
                </a:p>
              </p:txBody>
            </p:sp>
          </p:grpSp>
        </p:grpSp>
        <p:grpSp>
          <p:nvGrpSpPr>
            <p:cNvPr id="54" name="组合 433"/>
            <p:cNvGrpSpPr/>
            <p:nvPr/>
          </p:nvGrpSpPr>
          <p:grpSpPr>
            <a:xfrm>
              <a:off x="6252867" y="1097816"/>
              <a:ext cx="1768907" cy="3887556"/>
              <a:chOff x="241335" y="3238385"/>
              <a:chExt cx="2141481" cy="4706369"/>
            </a:xfrm>
          </p:grpSpPr>
          <p:sp>
            <p:nvSpPr>
              <p:cNvPr id="83" name="圆角矩形 82"/>
              <p:cNvSpPr/>
              <p:nvPr/>
            </p:nvSpPr>
            <p:spPr>
              <a:xfrm>
                <a:off x="241335" y="3597681"/>
                <a:ext cx="2109658" cy="4347073"/>
              </a:xfrm>
              <a:prstGeom prst="roundRect">
                <a:avLst>
                  <a:gd name="adj" fmla="val 11361"/>
                </a:avLst>
              </a:prstGeom>
              <a:noFill/>
              <a:ln w="9525">
                <a:solidFill>
                  <a:schemeClr val="bg1">
                    <a:lumMod val="65000"/>
                  </a:schemeClr>
                </a:solidFill>
                <a:prstDash val="sysDash"/>
                <a:miter lim="800000"/>
                <a:headEnd/>
                <a:tailEnd/>
              </a:ln>
            </p:spPr>
            <p:txBody>
              <a:bodyPr wrap="none" lIns="91405" tIns="45703" rIns="91405" bIns="45703" anchor="ctr"/>
              <a:lstStyle/>
              <a:p>
                <a:pPr marL="0" marR="0" lvl="0" indent="0" algn="l" defTabSz="913706" rtl="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sysClr val="windowText" lastClr="000000"/>
                    </a:solidFill>
                    <a:effectLst/>
                    <a:uLnTx/>
                    <a:uFillTx/>
                    <a:latin typeface="Calibri" pitchFamily="34" charset="0"/>
                    <a:ea typeface="微软雅黑" pitchFamily="34" charset="-122"/>
                    <a:cs typeface="Calibri" pitchFamily="34" charset="0"/>
                  </a:rPr>
                  <a:t>          </a:t>
                </a:r>
                <a:endParaRPr kumimoji="0" lang="zh-CN" altLang="en-US" sz="1200" b="0" i="0" u="none" strike="noStrike" kern="0" cap="none" spc="0" normalizeH="0" baseline="0" noProof="0" dirty="0">
                  <a:ln>
                    <a:noFill/>
                  </a:ln>
                  <a:solidFill>
                    <a:sysClr val="windowText" lastClr="000000"/>
                  </a:solidFill>
                  <a:effectLst/>
                  <a:uLnTx/>
                  <a:uFillTx/>
                  <a:latin typeface="Calibri" pitchFamily="34" charset="0"/>
                  <a:ea typeface="微软雅黑" pitchFamily="34" charset="-122"/>
                  <a:cs typeface="Calibri" pitchFamily="34" charset="0"/>
                </a:endParaRPr>
              </a:p>
            </p:txBody>
          </p:sp>
          <p:sp>
            <p:nvSpPr>
              <p:cNvPr id="96" name="圆角矩形 45"/>
              <p:cNvSpPr/>
              <p:nvPr/>
            </p:nvSpPr>
            <p:spPr>
              <a:xfrm>
                <a:off x="602609" y="3238385"/>
                <a:ext cx="1582020" cy="422783"/>
              </a:xfrm>
              <a:prstGeom prst="roundRect">
                <a:avLst>
                  <a:gd name="adj" fmla="val 50000"/>
                </a:avLst>
              </a:prstGeom>
              <a:solidFill>
                <a:srgbClr val="00B050"/>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p>
                <a:pPr marL="0" marR="0" lvl="0" indent="0" algn="r" defTabSz="914288" rtl="0" eaLnBrk="1" fontAlgn="base" latinLnBrk="0" hangingPunct="1">
                  <a:lnSpc>
                    <a:spcPct val="100000"/>
                  </a:lnSpc>
                  <a:spcBef>
                    <a:spcPct val="0"/>
                  </a:spcBef>
                  <a:spcAft>
                    <a:spcPct val="0"/>
                  </a:spcAft>
                  <a:buClrTx/>
                  <a:buSzTx/>
                  <a:buFontTx/>
                  <a:buNone/>
                  <a:tabLst/>
                  <a:defRPr/>
                </a:pPr>
                <a:r>
                  <a:rPr kumimoji="0" lang="en-US" altLang="zh-CN" sz="1200" b="1"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1</a:t>
                </a:r>
                <a:r>
                  <a:rPr kumimoji="0" lang="en-US" altLang="zh-CN" sz="1200" b="1" i="0" u="none" strike="noStrike" kern="0" cap="none" spc="0" normalizeH="0" baseline="30000" noProof="0" dirty="0">
                    <a:ln>
                      <a:noFill/>
                    </a:ln>
                    <a:solidFill>
                      <a:prstClr val="white"/>
                    </a:solidFill>
                    <a:effectLst/>
                    <a:uLnTx/>
                    <a:uFillTx/>
                    <a:latin typeface="Calibri"/>
                    <a:ea typeface="宋体" panose="02010600030101010101" pitchFamily="2" charset="-122"/>
                    <a:cs typeface="+mn-cs"/>
                  </a:rPr>
                  <a:t>st</a:t>
                </a:r>
                <a:r>
                  <a:rPr kumimoji="0" lang="en-US" altLang="zh-CN" sz="1200" b="1"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 CRR published</a:t>
                </a:r>
              </a:p>
            </p:txBody>
          </p:sp>
          <p:sp>
            <p:nvSpPr>
              <p:cNvPr id="97" name="Text Box 16"/>
              <p:cNvSpPr txBox="1">
                <a:spLocks noChangeArrowheads="1"/>
              </p:cNvSpPr>
              <p:nvPr/>
            </p:nvSpPr>
            <p:spPr bwMode="auto">
              <a:xfrm>
                <a:off x="404423" y="3460623"/>
                <a:ext cx="1978393" cy="3822091"/>
              </a:xfrm>
              <a:prstGeom prst="rect">
                <a:avLst/>
              </a:prstGeom>
              <a:noFill/>
              <a:ln w="12700">
                <a:noFill/>
                <a:miter lim="800000"/>
                <a:headEnd/>
                <a:tailEnd/>
              </a:ln>
            </p:spPr>
            <p:txBody>
              <a:bodyPr wrap="square">
                <a:spAutoFit/>
              </a:bodyPr>
              <a:lstStyle/>
              <a:p>
                <a:pPr marL="0" marR="0" lvl="0" indent="0" algn="l" defTabSz="914288" rtl="0" eaLnBrk="1" fontAlgn="auto" latinLnBrk="0" hangingPunct="1">
                  <a:lnSpc>
                    <a:spcPct val="114000"/>
                  </a:lnSpc>
                  <a:spcBef>
                    <a:spcPts val="0"/>
                  </a:spcBef>
                  <a:spcAft>
                    <a:spcPts val="0"/>
                  </a:spcAft>
                  <a:buClr>
                    <a:prstClr val="white">
                      <a:lumMod val="50000"/>
                    </a:prstClr>
                  </a:buClr>
                  <a:buSzPct val="50000"/>
                  <a:buFontTx/>
                  <a:buNone/>
                  <a:tabLst/>
                  <a:defRPr/>
                </a:pPr>
                <a:endParaRPr kumimoji="0" lang="en-US" altLang="zh-CN" sz="1200" b="0" i="0" u="none" strike="noStrike" kern="1200" cap="none" spc="0" normalizeH="0" baseline="0" noProof="0" dirty="0">
                  <a:ln>
                    <a:noFill/>
                  </a:ln>
                  <a:solidFill>
                    <a:prstClr val="black"/>
                  </a:solidFill>
                  <a:effectLst/>
                  <a:uLnTx/>
                  <a:uFillTx/>
                  <a:latin typeface="Calibri" pitchFamily="34" charset="0"/>
                  <a:ea typeface="宋体" panose="02010600030101010101" pitchFamily="2" charset="-122"/>
                  <a:cs typeface="Calibri" pitchFamily="34" charset="0"/>
                </a:endParaRPr>
              </a:p>
              <a:p>
                <a:pPr marL="0" marR="0" lvl="0" indent="0" algn="l" defTabSz="914288" rtl="0" eaLnBrk="1" fontAlgn="auto" latinLnBrk="0" hangingPunct="1">
                  <a:lnSpc>
                    <a:spcPct val="114000"/>
                  </a:lnSpc>
                  <a:spcBef>
                    <a:spcPts val="0"/>
                  </a:spcBef>
                  <a:spcAft>
                    <a:spcPts val="0"/>
                  </a:spcAft>
                  <a:buClr>
                    <a:prstClr val="white">
                      <a:lumMod val="50000"/>
                    </a:prstClr>
                  </a:buClr>
                  <a:buSzPct val="50000"/>
                  <a:buFontTx/>
                  <a:buNone/>
                  <a:tabLst/>
                  <a:defRPr/>
                </a:pPr>
                <a:r>
                  <a:rPr kumimoji="0" lang="en-US" altLang="zh-CN" sz="1200" b="0" i="0" u="none" strike="noStrike" kern="1200" cap="none" spc="0" normalizeH="0" baseline="0" noProof="0" dirty="0">
                    <a:ln>
                      <a:noFill/>
                    </a:ln>
                    <a:solidFill>
                      <a:srgbClr val="FFFF00"/>
                    </a:solidFill>
                    <a:effectLst/>
                    <a:uLnTx/>
                    <a:uFillTx/>
                    <a:latin typeface="Calibri" pitchFamily="34" charset="0"/>
                    <a:ea typeface="宋体" panose="02010600030101010101" pitchFamily="2" charset="-122"/>
                    <a:cs typeface="Calibri" pitchFamily="34" charset="0"/>
                  </a:rPr>
                  <a:t>Ghana (2005)</a:t>
                </a:r>
              </a:p>
              <a:p>
                <a:pPr marL="0" marR="0" lvl="0" indent="0" algn="l" defTabSz="914288" rtl="0" eaLnBrk="1" fontAlgn="auto" latinLnBrk="0" hangingPunct="1">
                  <a:lnSpc>
                    <a:spcPct val="114000"/>
                  </a:lnSpc>
                  <a:spcBef>
                    <a:spcPts val="0"/>
                  </a:spcBef>
                  <a:spcAft>
                    <a:spcPts val="0"/>
                  </a:spcAft>
                  <a:buClr>
                    <a:prstClr val="white">
                      <a:lumMod val="50000"/>
                    </a:prstClr>
                  </a:buClr>
                  <a:buSzPct val="50000"/>
                  <a:buFontTx/>
                  <a:buNone/>
                  <a:tabLst/>
                  <a:defRPr/>
                </a:pPr>
                <a:r>
                  <a:rPr kumimoji="0" lang="en-US" altLang="zh-CN" sz="1200" b="0" i="0" u="none" strike="noStrike" kern="1200" cap="none" spc="0" normalizeH="0" baseline="0" noProof="0" dirty="0">
                    <a:ln>
                      <a:noFill/>
                    </a:ln>
                    <a:solidFill>
                      <a:srgbClr val="FFFF00"/>
                    </a:solidFill>
                    <a:effectLst/>
                    <a:uLnTx/>
                    <a:uFillTx/>
                    <a:latin typeface="Calibri" pitchFamily="34" charset="0"/>
                    <a:ea typeface="宋体" panose="02010600030101010101" pitchFamily="2" charset="-122"/>
                    <a:cs typeface="Calibri" pitchFamily="34" charset="0"/>
                  </a:rPr>
                  <a:t>Rwanda (2005)</a:t>
                </a:r>
              </a:p>
              <a:p>
                <a:pPr marL="0" marR="0" lvl="0" indent="0" algn="l" defTabSz="914288" rtl="0" eaLnBrk="1" fontAlgn="auto" latinLnBrk="0" hangingPunct="1">
                  <a:lnSpc>
                    <a:spcPct val="114000"/>
                  </a:lnSpc>
                  <a:spcBef>
                    <a:spcPts val="0"/>
                  </a:spcBef>
                  <a:spcAft>
                    <a:spcPts val="0"/>
                  </a:spcAft>
                  <a:buClr>
                    <a:prstClr val="white">
                      <a:lumMod val="50000"/>
                    </a:prstClr>
                  </a:buClr>
                  <a:buSzPct val="50000"/>
                  <a:buFontTx/>
                  <a:buNone/>
                  <a:tabLst/>
                  <a:defRPr/>
                </a:pPr>
                <a:r>
                  <a:rPr kumimoji="0" lang="en-US" altLang="zh-CN" sz="1200" b="0" i="0" u="none" strike="noStrike" kern="1200" cap="none" spc="0" normalizeH="0" baseline="0" noProof="0" dirty="0">
                    <a:ln>
                      <a:noFill/>
                    </a:ln>
                    <a:solidFill>
                      <a:srgbClr val="FFFF00"/>
                    </a:solidFill>
                    <a:effectLst/>
                    <a:highlight>
                      <a:srgbClr val="800080"/>
                    </a:highlight>
                    <a:uLnTx/>
                    <a:uFillTx/>
                    <a:latin typeface="Calibri" pitchFamily="34" charset="0"/>
                    <a:ea typeface="宋体" panose="02010600030101010101" pitchFamily="2" charset="-122"/>
                    <a:cs typeface="Calibri" pitchFamily="34" charset="0"/>
                  </a:rPr>
                  <a:t>Kenya (2006, 2018)</a:t>
                </a:r>
              </a:p>
              <a:p>
                <a:pPr marL="0" marR="0" lvl="0" indent="0" algn="l" defTabSz="914288" rtl="0" eaLnBrk="1" fontAlgn="auto" latinLnBrk="0" hangingPunct="1">
                  <a:lnSpc>
                    <a:spcPct val="114000"/>
                  </a:lnSpc>
                  <a:spcBef>
                    <a:spcPts val="0"/>
                  </a:spcBef>
                  <a:spcAft>
                    <a:spcPts val="0"/>
                  </a:spcAft>
                  <a:buClr>
                    <a:prstClr val="white">
                      <a:lumMod val="50000"/>
                    </a:prstClr>
                  </a:buClr>
                  <a:buSzPct val="50000"/>
                  <a:buFontTx/>
                  <a:buNone/>
                  <a:tabLst/>
                  <a:defRPr/>
                </a:pPr>
                <a:r>
                  <a:rPr kumimoji="0" lang="en-US" altLang="zh-CN" sz="1200" b="0" i="0" u="none" strike="noStrike" kern="1200" cap="none" spc="0" normalizeH="0" baseline="0" noProof="0" dirty="0">
                    <a:ln>
                      <a:noFill/>
                    </a:ln>
                    <a:solidFill>
                      <a:srgbClr val="FFFF00"/>
                    </a:solidFill>
                    <a:effectLst/>
                    <a:uLnTx/>
                    <a:uFillTx/>
                    <a:latin typeface="Calibri" pitchFamily="34" charset="0"/>
                    <a:ea typeface="宋体" panose="02010600030101010101" pitchFamily="2" charset="-122"/>
                    <a:cs typeface="Calibri" pitchFamily="34" charset="0"/>
                  </a:rPr>
                  <a:t>Algeria (2007)</a:t>
                </a:r>
              </a:p>
              <a:p>
                <a:pPr marL="0" marR="0" lvl="0" indent="0" algn="l" defTabSz="914288" rtl="0" eaLnBrk="1" fontAlgn="auto" latinLnBrk="0" hangingPunct="1">
                  <a:lnSpc>
                    <a:spcPct val="114000"/>
                  </a:lnSpc>
                  <a:spcBef>
                    <a:spcPts val="0"/>
                  </a:spcBef>
                  <a:spcAft>
                    <a:spcPts val="0"/>
                  </a:spcAft>
                  <a:buClr>
                    <a:prstClr val="white">
                      <a:lumMod val="50000"/>
                    </a:prstClr>
                  </a:buClr>
                  <a:buSzPct val="50000"/>
                  <a:buFontTx/>
                  <a:buNone/>
                  <a:tabLst/>
                  <a:defRPr/>
                </a:pPr>
                <a:r>
                  <a:rPr kumimoji="0" lang="en-US" altLang="zh-CN" sz="1200" b="0" i="0" u="none" strike="noStrike" kern="1200" cap="none" spc="0" normalizeH="0" baseline="0" noProof="0" dirty="0">
                    <a:ln>
                      <a:noFill/>
                    </a:ln>
                    <a:solidFill>
                      <a:srgbClr val="FFFF00"/>
                    </a:solidFill>
                    <a:effectLst/>
                    <a:uLnTx/>
                    <a:uFillTx/>
                    <a:latin typeface="Calibri" pitchFamily="34" charset="0"/>
                    <a:ea typeface="宋体" panose="02010600030101010101" pitchFamily="2" charset="-122"/>
                    <a:cs typeface="Calibri" pitchFamily="34" charset="0"/>
                  </a:rPr>
                  <a:t>South Africa (2007)</a:t>
                </a:r>
              </a:p>
              <a:p>
                <a:pPr marL="0" marR="0" lvl="0" indent="0" algn="l" defTabSz="914288" rtl="0" eaLnBrk="1" fontAlgn="auto" latinLnBrk="0" hangingPunct="1">
                  <a:lnSpc>
                    <a:spcPct val="114000"/>
                  </a:lnSpc>
                  <a:spcBef>
                    <a:spcPts val="0"/>
                  </a:spcBef>
                  <a:spcAft>
                    <a:spcPts val="0"/>
                  </a:spcAft>
                  <a:buClr>
                    <a:prstClr val="white">
                      <a:lumMod val="50000"/>
                    </a:prstClr>
                  </a:buClr>
                  <a:buSzPct val="50000"/>
                  <a:buFontTx/>
                  <a:buNone/>
                  <a:tabLst/>
                  <a:defRPr/>
                </a:pPr>
                <a:r>
                  <a:rPr kumimoji="0" lang="en-US" altLang="zh-CN" sz="1200" b="0" i="0" u="none" strike="noStrike" kern="1200" cap="none" spc="0" normalizeH="0" baseline="0" noProof="0" dirty="0">
                    <a:ln>
                      <a:noFill/>
                    </a:ln>
                    <a:solidFill>
                      <a:srgbClr val="FFFF00"/>
                    </a:solidFill>
                    <a:effectLst/>
                    <a:uLnTx/>
                    <a:uFillTx/>
                    <a:latin typeface="Calibri" pitchFamily="34" charset="0"/>
                    <a:ea typeface="宋体" panose="02010600030101010101" pitchFamily="2" charset="-122"/>
                    <a:cs typeface="Calibri" pitchFamily="34" charset="0"/>
                  </a:rPr>
                  <a:t>Burkina Faso (2008)</a:t>
                </a:r>
              </a:p>
              <a:p>
                <a:pPr marL="0" marR="0" lvl="0" indent="0" algn="l" defTabSz="914288" rtl="0" eaLnBrk="1" fontAlgn="auto" latinLnBrk="0" hangingPunct="1">
                  <a:lnSpc>
                    <a:spcPct val="114000"/>
                  </a:lnSpc>
                  <a:spcBef>
                    <a:spcPts val="0"/>
                  </a:spcBef>
                  <a:spcAft>
                    <a:spcPts val="0"/>
                  </a:spcAft>
                  <a:buClr>
                    <a:prstClr val="white">
                      <a:lumMod val="50000"/>
                    </a:prstClr>
                  </a:buClr>
                  <a:buSzPct val="50000"/>
                  <a:buFontTx/>
                  <a:buNone/>
                  <a:tabLst/>
                  <a:defRPr/>
                </a:pPr>
                <a:r>
                  <a:rPr kumimoji="0" lang="en-US" altLang="zh-CN" sz="1200" b="0" i="0" u="none" strike="noStrike" kern="1200" cap="none" spc="0" normalizeH="0" baseline="0" noProof="0" dirty="0">
                    <a:ln>
                      <a:noFill/>
                    </a:ln>
                    <a:solidFill>
                      <a:srgbClr val="FFFF00"/>
                    </a:solidFill>
                    <a:effectLst/>
                    <a:uLnTx/>
                    <a:uFillTx/>
                    <a:latin typeface="Calibri" pitchFamily="34" charset="0"/>
                    <a:ea typeface="宋体" panose="02010600030101010101" pitchFamily="2" charset="-122"/>
                    <a:cs typeface="Calibri" pitchFamily="34" charset="0"/>
                  </a:rPr>
                  <a:t>Benin (2008)</a:t>
                </a:r>
              </a:p>
              <a:p>
                <a:pPr marL="0" marR="0" lvl="0" indent="0" algn="l" defTabSz="914288" rtl="0" eaLnBrk="1" fontAlgn="auto" latinLnBrk="0" hangingPunct="1">
                  <a:lnSpc>
                    <a:spcPct val="114000"/>
                  </a:lnSpc>
                  <a:spcBef>
                    <a:spcPts val="0"/>
                  </a:spcBef>
                  <a:spcAft>
                    <a:spcPts val="0"/>
                  </a:spcAft>
                  <a:buClr>
                    <a:prstClr val="white">
                      <a:lumMod val="50000"/>
                    </a:prstClr>
                  </a:buClr>
                  <a:buSzPct val="50000"/>
                  <a:buFontTx/>
                  <a:buNone/>
                  <a:tabLst/>
                  <a:defRPr/>
                </a:pPr>
                <a:r>
                  <a:rPr kumimoji="0" lang="en-US" altLang="zh-CN" sz="1200" b="0" i="0" u="none" strike="noStrike" kern="1200" cap="none" spc="0" normalizeH="0" baseline="0" noProof="0" dirty="0">
                    <a:ln>
                      <a:noFill/>
                    </a:ln>
                    <a:solidFill>
                      <a:srgbClr val="FFFF00"/>
                    </a:solidFill>
                    <a:effectLst/>
                    <a:uLnTx/>
                    <a:uFillTx/>
                    <a:latin typeface="Calibri" pitchFamily="34" charset="0"/>
                    <a:ea typeface="宋体" panose="02010600030101010101" pitchFamily="2" charset="-122"/>
                    <a:cs typeface="Calibri" pitchFamily="34" charset="0"/>
                  </a:rPr>
                  <a:t>Nigeria (2009)</a:t>
                </a:r>
              </a:p>
              <a:p>
                <a:pPr marL="0" marR="0" lvl="0" indent="0" algn="l" defTabSz="914288" rtl="0" eaLnBrk="1" fontAlgn="auto" latinLnBrk="0" hangingPunct="1">
                  <a:lnSpc>
                    <a:spcPct val="114000"/>
                  </a:lnSpc>
                  <a:spcBef>
                    <a:spcPts val="0"/>
                  </a:spcBef>
                  <a:spcAft>
                    <a:spcPts val="0"/>
                  </a:spcAft>
                  <a:buClr>
                    <a:prstClr val="white">
                      <a:lumMod val="50000"/>
                    </a:prstClr>
                  </a:buClr>
                  <a:buSzPct val="50000"/>
                  <a:buFontTx/>
                  <a:buNone/>
                  <a:tabLst/>
                  <a:defRPr/>
                </a:pPr>
                <a:r>
                  <a:rPr kumimoji="0" lang="en-US" altLang="zh-CN" sz="1200" b="0" i="0" u="none" strike="noStrike" kern="1200" cap="none" spc="0" normalizeH="0" baseline="0" noProof="0" dirty="0">
                    <a:ln>
                      <a:noFill/>
                    </a:ln>
                    <a:solidFill>
                      <a:srgbClr val="FFFF00"/>
                    </a:solidFill>
                    <a:effectLst/>
                    <a:uLnTx/>
                    <a:uFillTx/>
                    <a:latin typeface="Calibri" pitchFamily="34" charset="0"/>
                    <a:ea typeface="宋体" panose="02010600030101010101" pitchFamily="2" charset="-122"/>
                    <a:cs typeface="Calibri" pitchFamily="34" charset="0"/>
                  </a:rPr>
                  <a:t>Uganda (2009)</a:t>
                </a:r>
              </a:p>
              <a:p>
                <a:pPr marL="0" marR="0" lvl="0" indent="0" algn="l" defTabSz="914288" rtl="0" eaLnBrk="1" fontAlgn="auto" latinLnBrk="0" hangingPunct="1">
                  <a:lnSpc>
                    <a:spcPct val="114000"/>
                  </a:lnSpc>
                  <a:spcBef>
                    <a:spcPts val="0"/>
                  </a:spcBef>
                  <a:spcAft>
                    <a:spcPts val="0"/>
                  </a:spcAft>
                  <a:buClr>
                    <a:prstClr val="white">
                      <a:lumMod val="50000"/>
                    </a:prstClr>
                  </a:buClr>
                  <a:buSzPct val="50000"/>
                  <a:buFontTx/>
                  <a:buNone/>
                  <a:tabLst/>
                  <a:defRPr/>
                </a:pPr>
                <a:r>
                  <a:rPr kumimoji="0" lang="en-US" altLang="zh-CN" sz="1200" b="0" i="0" u="none" strike="noStrike" kern="1200" cap="none" spc="0" normalizeH="0" baseline="0" noProof="0" dirty="0">
                    <a:ln>
                      <a:noFill/>
                    </a:ln>
                    <a:solidFill>
                      <a:srgbClr val="FFFF00"/>
                    </a:solidFill>
                    <a:effectLst/>
                    <a:uLnTx/>
                    <a:uFillTx/>
                    <a:latin typeface="Calibri" pitchFamily="34" charset="0"/>
                    <a:ea typeface="宋体" panose="02010600030101010101" pitchFamily="2" charset="-122"/>
                    <a:cs typeface="Calibri" pitchFamily="34" charset="0"/>
                  </a:rPr>
                  <a:t>Mali (2009)</a:t>
                </a:r>
              </a:p>
              <a:p>
                <a:pPr marL="0" marR="0" lvl="0" indent="0" algn="l" defTabSz="914288" rtl="0" eaLnBrk="1" fontAlgn="auto" latinLnBrk="0" hangingPunct="1">
                  <a:lnSpc>
                    <a:spcPct val="114000"/>
                  </a:lnSpc>
                  <a:spcBef>
                    <a:spcPts val="0"/>
                  </a:spcBef>
                  <a:spcAft>
                    <a:spcPts val="0"/>
                  </a:spcAft>
                  <a:buClr>
                    <a:prstClr val="white">
                      <a:lumMod val="50000"/>
                    </a:prstClr>
                  </a:buClr>
                  <a:buSzPct val="50000"/>
                  <a:buFontTx/>
                  <a:buNone/>
                  <a:tabLst/>
                  <a:defRPr/>
                </a:pPr>
                <a:r>
                  <a:rPr kumimoji="0" lang="en-US" altLang="zh-CN" sz="1200" b="0" i="0" u="none" strike="noStrike" kern="1200" cap="none" spc="0" normalizeH="0" baseline="0" noProof="0" dirty="0">
                    <a:ln>
                      <a:noFill/>
                    </a:ln>
                    <a:solidFill>
                      <a:srgbClr val="FFFF00"/>
                    </a:solidFill>
                    <a:effectLst/>
                    <a:uLnTx/>
                    <a:uFillTx/>
                    <a:latin typeface="Calibri" pitchFamily="34" charset="0"/>
                    <a:ea typeface="宋体" panose="02010600030101010101" pitchFamily="2" charset="-122"/>
                    <a:cs typeface="Calibri" pitchFamily="34" charset="0"/>
                  </a:rPr>
                  <a:t>Mozambique (2009)</a:t>
                </a:r>
              </a:p>
              <a:p>
                <a:pPr marL="0" marR="0" lvl="0" indent="0" algn="l" defTabSz="914288" rtl="0" eaLnBrk="1" fontAlgn="auto" latinLnBrk="0" hangingPunct="1">
                  <a:lnSpc>
                    <a:spcPct val="114000"/>
                  </a:lnSpc>
                  <a:spcBef>
                    <a:spcPts val="0"/>
                  </a:spcBef>
                  <a:spcAft>
                    <a:spcPts val="0"/>
                  </a:spcAft>
                  <a:buClr>
                    <a:prstClr val="white">
                      <a:lumMod val="50000"/>
                    </a:prstClr>
                  </a:buClr>
                  <a:buSzPct val="50000"/>
                  <a:buFontTx/>
                  <a:buNone/>
                  <a:tabLst/>
                  <a:defRPr/>
                </a:pPr>
                <a:r>
                  <a:rPr kumimoji="0" lang="en-US" altLang="zh-CN" sz="1200" b="0" i="0" u="none" strike="noStrike" kern="1200" cap="none" spc="0" normalizeH="0" baseline="0" noProof="0" dirty="0">
                    <a:ln>
                      <a:noFill/>
                    </a:ln>
                    <a:solidFill>
                      <a:srgbClr val="FFFF00"/>
                    </a:solidFill>
                    <a:effectLst/>
                    <a:uLnTx/>
                    <a:uFillTx/>
                    <a:latin typeface="Calibri" pitchFamily="34" charset="0"/>
                    <a:ea typeface="宋体" panose="02010600030101010101" pitchFamily="2" charset="-122"/>
                    <a:cs typeface="Calibri" pitchFamily="34" charset="0"/>
                  </a:rPr>
                  <a:t>Lesotho (2010)</a:t>
                </a:r>
              </a:p>
              <a:p>
                <a:pPr marL="0" marR="0" lvl="0" indent="0" algn="l" defTabSz="914288" rtl="0" eaLnBrk="1" fontAlgn="auto" latinLnBrk="0" hangingPunct="1">
                  <a:lnSpc>
                    <a:spcPct val="114000"/>
                  </a:lnSpc>
                  <a:spcBef>
                    <a:spcPts val="0"/>
                  </a:spcBef>
                  <a:spcAft>
                    <a:spcPts val="0"/>
                  </a:spcAft>
                  <a:buClr>
                    <a:prstClr val="white">
                      <a:lumMod val="50000"/>
                    </a:prstClr>
                  </a:buClr>
                  <a:buSzPct val="50000"/>
                  <a:buFontTx/>
                  <a:buNone/>
                  <a:tabLst/>
                  <a:defRPr/>
                </a:pPr>
                <a:r>
                  <a:rPr kumimoji="0" lang="en-US" altLang="zh-CN" sz="1200" b="0" i="0" u="none" strike="noStrike" kern="1200" cap="none" spc="0" normalizeH="0" baseline="0" noProof="0" dirty="0">
                    <a:ln>
                      <a:noFill/>
                    </a:ln>
                    <a:solidFill>
                      <a:srgbClr val="FFFF00"/>
                    </a:solidFill>
                    <a:effectLst/>
                    <a:uLnTx/>
                    <a:uFillTx/>
                    <a:latin typeface="Calibri" pitchFamily="34" charset="0"/>
                    <a:ea typeface="宋体" panose="02010600030101010101" pitchFamily="2" charset="-122"/>
                    <a:cs typeface="Calibri" pitchFamily="34" charset="0"/>
                  </a:rPr>
                  <a:t>Mauritius (2010)</a:t>
                </a:r>
              </a:p>
              <a:p>
                <a:pPr marL="0" marR="0" lvl="0" indent="0" algn="l" defTabSz="914288" rtl="0" eaLnBrk="1" fontAlgn="auto" latinLnBrk="0" hangingPunct="1">
                  <a:lnSpc>
                    <a:spcPct val="114000"/>
                  </a:lnSpc>
                  <a:spcBef>
                    <a:spcPts val="0"/>
                  </a:spcBef>
                  <a:spcAft>
                    <a:spcPts val="0"/>
                  </a:spcAft>
                  <a:buClr>
                    <a:prstClr val="white">
                      <a:lumMod val="50000"/>
                    </a:prstClr>
                  </a:buClr>
                  <a:buSzPct val="50000"/>
                  <a:buFontTx/>
                  <a:buNone/>
                  <a:tabLst/>
                  <a:defRPr/>
                </a:pPr>
                <a:r>
                  <a:rPr kumimoji="0" lang="en-US" altLang="zh-CN" sz="1200" b="0" i="0" u="none" strike="noStrike" kern="1200" cap="none" spc="0" normalizeH="0" baseline="0" noProof="0" dirty="0">
                    <a:ln>
                      <a:noFill/>
                    </a:ln>
                    <a:solidFill>
                      <a:srgbClr val="FFFF00"/>
                    </a:solidFill>
                    <a:effectLst/>
                    <a:uLnTx/>
                    <a:uFillTx/>
                    <a:latin typeface="Calibri" pitchFamily="34" charset="0"/>
                    <a:ea typeface="宋体" panose="02010600030101010101" pitchFamily="2" charset="-122"/>
                    <a:cs typeface="Calibri" pitchFamily="34" charset="0"/>
                  </a:rPr>
                  <a:t>Ethiopia (2011)</a:t>
                </a:r>
              </a:p>
              <a:p>
                <a:pPr marL="0" marR="0" lvl="0" indent="0" algn="l" defTabSz="914288" rtl="0" eaLnBrk="1" fontAlgn="auto" latinLnBrk="0" hangingPunct="1">
                  <a:lnSpc>
                    <a:spcPct val="114000"/>
                  </a:lnSpc>
                  <a:spcBef>
                    <a:spcPts val="0"/>
                  </a:spcBef>
                  <a:spcAft>
                    <a:spcPts val="0"/>
                  </a:spcAft>
                  <a:buClr>
                    <a:prstClr val="white">
                      <a:lumMod val="50000"/>
                    </a:prstClr>
                  </a:buClr>
                  <a:buSzPct val="50000"/>
                  <a:buFontTx/>
                  <a:buNone/>
                  <a:tabLst/>
                  <a:defRPr/>
                </a:pPr>
                <a:r>
                  <a:rPr kumimoji="0" lang="en-US" altLang="zh-CN" sz="1200" b="0" i="0" u="none" strike="noStrike" kern="1200" cap="none" spc="0" normalizeH="0" baseline="0" noProof="0" dirty="0">
                    <a:ln>
                      <a:noFill/>
                    </a:ln>
                    <a:solidFill>
                      <a:srgbClr val="FFFF00"/>
                    </a:solidFill>
                    <a:effectLst/>
                    <a:uLnTx/>
                    <a:uFillTx/>
                    <a:latin typeface="Calibri" pitchFamily="34" charset="0"/>
                    <a:ea typeface="宋体" panose="02010600030101010101" pitchFamily="2" charset="-122"/>
                    <a:cs typeface="Calibri" pitchFamily="34" charset="0"/>
                  </a:rPr>
                  <a:t>Sierra Leone (2012)</a:t>
                </a:r>
              </a:p>
              <a:p>
                <a:pPr marL="0" marR="0" lvl="0" indent="0" algn="l" defTabSz="914288" rtl="0" eaLnBrk="1" fontAlgn="auto" latinLnBrk="0" hangingPunct="1">
                  <a:lnSpc>
                    <a:spcPct val="114000"/>
                  </a:lnSpc>
                  <a:spcBef>
                    <a:spcPts val="0"/>
                  </a:spcBef>
                  <a:spcAft>
                    <a:spcPts val="0"/>
                  </a:spcAft>
                  <a:buClr>
                    <a:prstClr val="white">
                      <a:lumMod val="50000"/>
                    </a:prstClr>
                  </a:buClr>
                  <a:buSzPct val="50000"/>
                  <a:buFontTx/>
                  <a:buNone/>
                  <a:tabLst/>
                  <a:defRPr/>
                </a:pPr>
                <a:r>
                  <a:rPr kumimoji="0" lang="en-US" altLang="zh-CN" sz="1200" b="0" i="0" u="none" strike="noStrike" kern="1200" cap="none" spc="0" normalizeH="0" baseline="0" noProof="0" dirty="0">
                    <a:ln>
                      <a:noFill/>
                    </a:ln>
                    <a:solidFill>
                      <a:srgbClr val="FFFF00"/>
                    </a:solidFill>
                    <a:effectLst/>
                    <a:uLnTx/>
                    <a:uFillTx/>
                    <a:latin typeface="Calibri" pitchFamily="34" charset="0"/>
                    <a:ea typeface="宋体" panose="02010600030101010101" pitchFamily="2" charset="-122"/>
                    <a:cs typeface="Calibri" pitchFamily="34" charset="0"/>
                  </a:rPr>
                  <a:t>Zambia (2013)</a:t>
                </a:r>
              </a:p>
              <a:p>
                <a:pPr marL="0" marR="0" lvl="0" indent="0" algn="l" defTabSz="914288" rtl="0" eaLnBrk="1" fontAlgn="auto" latinLnBrk="0" hangingPunct="1">
                  <a:lnSpc>
                    <a:spcPct val="114000"/>
                  </a:lnSpc>
                  <a:spcBef>
                    <a:spcPts val="0"/>
                  </a:spcBef>
                  <a:spcAft>
                    <a:spcPts val="0"/>
                  </a:spcAft>
                  <a:buClr>
                    <a:prstClr val="white">
                      <a:lumMod val="50000"/>
                    </a:prstClr>
                  </a:buClr>
                  <a:buSzPct val="50000"/>
                  <a:buFontTx/>
                  <a:buNone/>
                  <a:tabLst/>
                  <a:defRPr/>
                </a:pPr>
                <a:r>
                  <a:rPr kumimoji="0" lang="en-US" altLang="zh-CN" sz="1200" b="0" i="0" u="none" strike="noStrike" kern="1200" cap="none" spc="0" normalizeH="0" baseline="0" noProof="0" dirty="0">
                    <a:ln>
                      <a:noFill/>
                    </a:ln>
                    <a:solidFill>
                      <a:srgbClr val="FFFF00"/>
                    </a:solidFill>
                    <a:effectLst/>
                    <a:uLnTx/>
                    <a:uFillTx/>
                    <a:latin typeface="Calibri" pitchFamily="34" charset="0"/>
                    <a:ea typeface="宋体" panose="02010600030101010101" pitchFamily="2" charset="-122"/>
                    <a:cs typeface="Calibri" pitchFamily="34" charset="0"/>
                  </a:rPr>
                  <a:t>Tanzania (2013</a:t>
                </a:r>
                <a:r>
                  <a:rPr lang="en-US" altLang="zh-CN" sz="1200" dirty="0">
                    <a:solidFill>
                      <a:srgbClr val="FFFF00"/>
                    </a:solidFill>
                    <a:latin typeface="Calibri" pitchFamily="34" charset="0"/>
                    <a:ea typeface="宋体" panose="02010600030101010101" pitchFamily="2" charset="-122"/>
                    <a:cs typeface="Calibri" pitchFamily="34" charset="0"/>
                  </a:rPr>
                  <a:t>)</a:t>
                </a:r>
                <a:endParaRPr kumimoji="0" lang="en-US" altLang="zh-CN" sz="1200" b="0" i="0" u="none" strike="noStrike" kern="1200" cap="none" spc="0" normalizeH="0" baseline="0" noProof="0" dirty="0">
                  <a:ln>
                    <a:noFill/>
                  </a:ln>
                  <a:solidFill>
                    <a:srgbClr val="FFFF00"/>
                  </a:solidFill>
                  <a:effectLst/>
                  <a:uLnTx/>
                  <a:uFillTx/>
                  <a:latin typeface="Calibri" pitchFamily="34" charset="0"/>
                  <a:ea typeface="宋体" panose="02010600030101010101" pitchFamily="2" charset="-122"/>
                  <a:cs typeface="Calibri" pitchFamily="34" charset="0"/>
                </a:endParaRPr>
              </a:p>
            </p:txBody>
          </p:sp>
        </p:grpSp>
        <p:grpSp>
          <p:nvGrpSpPr>
            <p:cNvPr id="57" name="组合 433"/>
            <p:cNvGrpSpPr/>
            <p:nvPr/>
          </p:nvGrpSpPr>
          <p:grpSpPr>
            <a:xfrm>
              <a:off x="376525" y="1178683"/>
              <a:ext cx="1934867" cy="1250091"/>
              <a:chOff x="-1009854" y="2695633"/>
              <a:chExt cx="2342395" cy="1513391"/>
            </a:xfrm>
          </p:grpSpPr>
          <p:sp>
            <p:nvSpPr>
              <p:cNvPr id="71" name="圆角矩形 70"/>
              <p:cNvSpPr/>
              <p:nvPr/>
            </p:nvSpPr>
            <p:spPr>
              <a:xfrm>
                <a:off x="-1006679" y="2900901"/>
                <a:ext cx="2109658" cy="1308123"/>
              </a:xfrm>
              <a:prstGeom prst="roundRect">
                <a:avLst>
                  <a:gd name="adj" fmla="val 11361"/>
                </a:avLst>
              </a:prstGeom>
              <a:noFill/>
              <a:ln w="9525">
                <a:solidFill>
                  <a:schemeClr val="bg1">
                    <a:lumMod val="65000"/>
                  </a:schemeClr>
                </a:solidFill>
                <a:prstDash val="sysDash"/>
                <a:miter lim="800000"/>
                <a:headEnd/>
                <a:tailEnd/>
              </a:ln>
            </p:spPr>
            <p:txBody>
              <a:bodyPr wrap="none" lIns="91405" tIns="45703" rIns="91405" bIns="45703" anchor="ctr"/>
              <a:lstStyle/>
              <a:p>
                <a:pPr marL="0" marR="0" lvl="0" indent="0" algn="l" defTabSz="913706" rtl="0" eaLnBrk="1" fontAlgn="auto" latinLnBrk="0" hangingPunct="1">
                  <a:lnSpc>
                    <a:spcPct val="100000"/>
                  </a:lnSpc>
                  <a:spcBef>
                    <a:spcPts val="0"/>
                  </a:spcBef>
                  <a:spcAft>
                    <a:spcPts val="0"/>
                  </a:spcAft>
                  <a:buClrTx/>
                  <a:buSzTx/>
                  <a:buFontTx/>
                  <a:buNone/>
                  <a:tabLst/>
                  <a:defRPr/>
                </a:pPr>
                <a:r>
                  <a:rPr kumimoji="0" lang="en-US" altLang="zh-CN" sz="1200" b="0" i="0" u="none" strike="noStrike" kern="0" cap="none" spc="0" normalizeH="0" baseline="0" noProof="0" dirty="0">
                    <a:ln>
                      <a:noFill/>
                    </a:ln>
                    <a:solidFill>
                      <a:sysClr val="windowText" lastClr="000000"/>
                    </a:solidFill>
                    <a:effectLst/>
                    <a:uLnTx/>
                    <a:uFillTx/>
                    <a:latin typeface="Calibri" pitchFamily="34" charset="0"/>
                    <a:ea typeface="微软雅黑" pitchFamily="34" charset="-122"/>
                    <a:cs typeface="Calibri" pitchFamily="34" charset="0"/>
                  </a:rPr>
                  <a:t>          </a:t>
                </a:r>
                <a:endParaRPr kumimoji="0" lang="zh-CN" altLang="en-US" sz="1200" b="0" i="0" u="none" strike="noStrike" kern="0" cap="none" spc="0" normalizeH="0" baseline="0" noProof="0" dirty="0">
                  <a:ln>
                    <a:noFill/>
                  </a:ln>
                  <a:solidFill>
                    <a:sysClr val="windowText" lastClr="000000"/>
                  </a:solidFill>
                  <a:effectLst/>
                  <a:uLnTx/>
                  <a:uFillTx/>
                  <a:latin typeface="Calibri" pitchFamily="34" charset="0"/>
                  <a:ea typeface="微软雅黑" pitchFamily="34" charset="-122"/>
                  <a:cs typeface="Calibri" pitchFamily="34" charset="0"/>
                </a:endParaRPr>
              </a:p>
            </p:txBody>
          </p:sp>
          <p:sp>
            <p:nvSpPr>
              <p:cNvPr id="72" name="圆角矩形 45"/>
              <p:cNvSpPr/>
              <p:nvPr/>
            </p:nvSpPr>
            <p:spPr>
              <a:xfrm>
                <a:off x="-742861" y="2695633"/>
                <a:ext cx="1582019" cy="312468"/>
              </a:xfrm>
              <a:prstGeom prst="roundRect">
                <a:avLst>
                  <a:gd name="adj" fmla="val 50000"/>
                </a:avLst>
              </a:prstGeom>
              <a:solidFill>
                <a:srgbClr val="F5B90F"/>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p>
                <a:pPr marL="0" marR="0" lvl="0" indent="0" algn="r" defTabSz="914288" rtl="0" eaLnBrk="1" fontAlgn="base" latinLnBrk="0" hangingPunct="1">
                  <a:lnSpc>
                    <a:spcPct val="100000"/>
                  </a:lnSpc>
                  <a:spcBef>
                    <a:spcPct val="0"/>
                  </a:spcBef>
                  <a:spcAft>
                    <a:spcPct val="0"/>
                  </a:spcAft>
                  <a:buClrTx/>
                  <a:buSzTx/>
                  <a:buFontTx/>
                  <a:buNone/>
                  <a:tabLst/>
                  <a:defRPr/>
                </a:pPr>
                <a:r>
                  <a:rPr kumimoji="0" lang="en-US" altLang="zh-CN" sz="1200" b="1" i="0" u="none" strike="noStrike" kern="0" cap="none" spc="0" normalizeH="0" baseline="0" noProof="0" dirty="0">
                    <a:ln>
                      <a:noFill/>
                    </a:ln>
                    <a:solidFill>
                      <a:prstClr val="black"/>
                    </a:solidFill>
                    <a:effectLst/>
                    <a:uLnTx/>
                    <a:uFillTx/>
                    <a:latin typeface="Calibri"/>
                    <a:ea typeface="宋体" panose="02010600030101010101" pitchFamily="2" charset="-122"/>
                    <a:cs typeface="+mn-cs"/>
                  </a:rPr>
                  <a:t>CRR not published</a:t>
                </a:r>
              </a:p>
            </p:txBody>
          </p:sp>
          <p:sp>
            <p:nvSpPr>
              <p:cNvPr id="73" name="Text Box 16"/>
              <p:cNvSpPr txBox="1">
                <a:spLocks noChangeArrowheads="1"/>
              </p:cNvSpPr>
              <p:nvPr/>
            </p:nvSpPr>
            <p:spPr bwMode="auto">
              <a:xfrm>
                <a:off x="-1009854" y="3079250"/>
                <a:ext cx="2342395" cy="1127358"/>
              </a:xfrm>
              <a:prstGeom prst="rect">
                <a:avLst/>
              </a:prstGeom>
              <a:noFill/>
              <a:ln w="12700">
                <a:noFill/>
                <a:miter lim="800000"/>
                <a:headEnd/>
                <a:tailEnd/>
              </a:ln>
            </p:spPr>
            <p:txBody>
              <a:bodyPr wrap="square">
                <a:spAutoFit/>
              </a:bodyPr>
              <a:lstStyle/>
              <a:p>
                <a:pPr marL="0" marR="0" lvl="0" indent="0" algn="l" defTabSz="914288" rtl="0" eaLnBrk="1" fontAlgn="auto" latinLnBrk="0" hangingPunct="1">
                  <a:lnSpc>
                    <a:spcPct val="114000"/>
                  </a:lnSpc>
                  <a:spcBef>
                    <a:spcPts val="0"/>
                  </a:spcBef>
                  <a:spcAft>
                    <a:spcPts val="0"/>
                  </a:spcAft>
                  <a:buClr>
                    <a:prstClr val="white">
                      <a:lumMod val="50000"/>
                    </a:prstClr>
                  </a:buClr>
                  <a:buSzPct val="50000"/>
                  <a:buFontTx/>
                  <a:buNone/>
                  <a:tabLst/>
                  <a:defRPr/>
                </a:pPr>
                <a:r>
                  <a:rPr kumimoji="0" lang="en-US" altLang="zh-CN" sz="1200" b="0" i="0" u="none" strike="noStrike" kern="1200" cap="none" spc="0" normalizeH="0" baseline="0" noProof="0" dirty="0">
                    <a:ln>
                      <a:noFill/>
                    </a:ln>
                    <a:solidFill>
                      <a:srgbClr val="FFFF00"/>
                    </a:solidFill>
                    <a:effectLst/>
                    <a:uLnTx/>
                    <a:uFillTx/>
                    <a:latin typeface="Calibri" pitchFamily="34" charset="0"/>
                    <a:ea typeface="宋体" panose="02010600030101010101" pitchFamily="2" charset="-122"/>
                    <a:cs typeface="Calibri" pitchFamily="34" charset="0"/>
                  </a:rPr>
                  <a:t>Djibouti (2007, CRM 2015)</a:t>
                </a:r>
              </a:p>
              <a:p>
                <a:pPr marL="0" marR="0" lvl="0" indent="0" algn="l" defTabSz="914288" rtl="0" eaLnBrk="1" fontAlgn="auto" latinLnBrk="0" hangingPunct="1">
                  <a:lnSpc>
                    <a:spcPct val="114000"/>
                  </a:lnSpc>
                  <a:spcBef>
                    <a:spcPts val="0"/>
                  </a:spcBef>
                  <a:spcAft>
                    <a:spcPts val="0"/>
                  </a:spcAft>
                  <a:buClr>
                    <a:prstClr val="white">
                      <a:lumMod val="50000"/>
                    </a:prstClr>
                  </a:buClr>
                  <a:buSzPct val="50000"/>
                  <a:buFontTx/>
                  <a:buNone/>
                  <a:tabLst/>
                  <a:defRPr/>
                </a:pPr>
                <a:r>
                  <a:rPr kumimoji="0" lang="en-US" altLang="zh-CN" sz="1200" b="0" i="0" u="none" strike="noStrike" kern="1200" cap="none" spc="0" normalizeH="0" baseline="0" noProof="0" dirty="0">
                    <a:ln>
                      <a:noFill/>
                    </a:ln>
                    <a:solidFill>
                      <a:srgbClr val="FFFF00"/>
                    </a:solidFill>
                    <a:effectLst/>
                    <a:uLnTx/>
                    <a:uFillTx/>
                    <a:latin typeface="Calibri" pitchFamily="34" charset="0"/>
                    <a:ea typeface="宋体" panose="02010600030101010101" pitchFamily="2" charset="-122"/>
                    <a:cs typeface="Calibri" pitchFamily="34" charset="0"/>
                  </a:rPr>
                  <a:t>Chad (2013, CRM 2017)</a:t>
                </a:r>
              </a:p>
              <a:p>
                <a:pPr marL="0" marR="0" lvl="0" indent="0" algn="l" defTabSz="914288" rtl="0" eaLnBrk="1" fontAlgn="auto" latinLnBrk="0" hangingPunct="1">
                  <a:lnSpc>
                    <a:spcPct val="114000"/>
                  </a:lnSpc>
                  <a:spcBef>
                    <a:spcPts val="0"/>
                  </a:spcBef>
                  <a:spcAft>
                    <a:spcPts val="0"/>
                  </a:spcAft>
                  <a:buClr>
                    <a:prstClr val="white">
                      <a:lumMod val="50000"/>
                    </a:prstClr>
                  </a:buClr>
                  <a:buSzPct val="50000"/>
                  <a:buFontTx/>
                  <a:buNone/>
                  <a:tabLst/>
                  <a:defRPr/>
                </a:pPr>
                <a:r>
                  <a:rPr kumimoji="0" lang="en-US" altLang="zh-CN" sz="1200" b="0" i="0" u="none" strike="noStrike" kern="1200" cap="none" spc="0" normalizeH="0" baseline="0" noProof="0" dirty="0">
                    <a:ln>
                      <a:noFill/>
                    </a:ln>
                    <a:solidFill>
                      <a:srgbClr val="FFFF00"/>
                    </a:solidFill>
                    <a:effectLst/>
                    <a:uLnTx/>
                    <a:uFillTx/>
                    <a:latin typeface="Calibri" pitchFamily="34" charset="0"/>
                    <a:ea typeface="宋体" panose="02010600030101010101" pitchFamily="2" charset="-122"/>
                    <a:cs typeface="Calibri" pitchFamily="34" charset="0"/>
                  </a:rPr>
                  <a:t>Senegal (2004, CRM 2017)</a:t>
                </a:r>
              </a:p>
              <a:p>
                <a:pPr marL="0" marR="0" lvl="0" indent="0" algn="l" defTabSz="914288" rtl="0" eaLnBrk="1" fontAlgn="auto" latinLnBrk="0" hangingPunct="1">
                  <a:lnSpc>
                    <a:spcPct val="114000"/>
                  </a:lnSpc>
                  <a:spcBef>
                    <a:spcPts val="0"/>
                  </a:spcBef>
                  <a:spcAft>
                    <a:spcPts val="0"/>
                  </a:spcAft>
                  <a:buClr>
                    <a:prstClr val="white">
                      <a:lumMod val="50000"/>
                    </a:prstClr>
                  </a:buClr>
                  <a:buSzPct val="50000"/>
                  <a:buFontTx/>
                  <a:buNone/>
                  <a:tabLst/>
                  <a:defRPr/>
                </a:pPr>
                <a:r>
                  <a:rPr lang="en-US" altLang="zh-CN" sz="1200" dirty="0">
                    <a:solidFill>
                      <a:srgbClr val="FFFF00"/>
                    </a:solidFill>
                    <a:latin typeface="Calibri" pitchFamily="34" charset="0"/>
                    <a:ea typeface="宋体" panose="02010600030101010101" pitchFamily="2" charset="-122"/>
                    <a:cs typeface="Calibri" pitchFamily="34" charset="0"/>
                  </a:rPr>
                  <a:t>Sudan 2006, (2018)</a:t>
                </a:r>
                <a:endParaRPr kumimoji="0" lang="en-US" altLang="zh-CN" sz="1200" b="0" i="0" u="none" strike="noStrike" kern="1200" cap="none" spc="0" normalizeH="0" baseline="0" noProof="0" dirty="0">
                  <a:ln>
                    <a:noFill/>
                  </a:ln>
                  <a:solidFill>
                    <a:srgbClr val="FFFF00"/>
                  </a:solidFill>
                  <a:effectLst/>
                  <a:uLnTx/>
                  <a:uFillTx/>
                  <a:latin typeface="Calibri" pitchFamily="34" charset="0"/>
                  <a:ea typeface="宋体" panose="02010600030101010101" pitchFamily="2" charset="-122"/>
                  <a:cs typeface="Calibri" pitchFamily="34" charset="0"/>
                </a:endParaRPr>
              </a:p>
              <a:p>
                <a:pPr marL="0" marR="0" lvl="0" indent="0" algn="l" defTabSz="914288" rtl="0" eaLnBrk="1" fontAlgn="auto" latinLnBrk="0" hangingPunct="1">
                  <a:lnSpc>
                    <a:spcPct val="114000"/>
                  </a:lnSpc>
                  <a:spcBef>
                    <a:spcPts val="0"/>
                  </a:spcBef>
                  <a:spcAft>
                    <a:spcPts val="0"/>
                  </a:spcAft>
                  <a:buClr>
                    <a:prstClr val="white">
                      <a:lumMod val="50000"/>
                    </a:prstClr>
                  </a:buClr>
                  <a:buSzPct val="50000"/>
                  <a:buFontTx/>
                  <a:buNone/>
                  <a:tabLst/>
                  <a:defRPr/>
                </a:pPr>
                <a:r>
                  <a:rPr lang="en-US" altLang="zh-CN" sz="1200" dirty="0">
                    <a:solidFill>
                      <a:srgbClr val="FFFF00"/>
                    </a:solidFill>
                    <a:latin typeface="Calibri" pitchFamily="34" charset="0"/>
                    <a:ea typeface="宋体" panose="02010600030101010101" pitchFamily="2" charset="-122"/>
                    <a:cs typeface="Calibri" pitchFamily="34" charset="0"/>
                  </a:rPr>
                  <a:t>Uganda 2 (CRM 2017, 2018)</a:t>
                </a:r>
                <a:endParaRPr kumimoji="0" lang="en-US" altLang="zh-CN" sz="1200" b="0" i="0" u="none" strike="noStrike" kern="1200" cap="none" spc="0" normalizeH="0" baseline="0" noProof="0" dirty="0">
                  <a:ln>
                    <a:noFill/>
                  </a:ln>
                  <a:solidFill>
                    <a:srgbClr val="FFFF00"/>
                  </a:solidFill>
                  <a:effectLst/>
                  <a:uLnTx/>
                  <a:uFillTx/>
                  <a:latin typeface="Calibri" pitchFamily="34" charset="0"/>
                  <a:ea typeface="宋体" panose="02010600030101010101" pitchFamily="2" charset="-122"/>
                  <a:cs typeface="Calibri" pitchFamily="34" charset="0"/>
                </a:endParaRPr>
              </a:p>
            </p:txBody>
          </p:sp>
        </p:grpSp>
        <p:grpSp>
          <p:nvGrpSpPr>
            <p:cNvPr id="63" name="组合 433"/>
            <p:cNvGrpSpPr/>
            <p:nvPr/>
          </p:nvGrpSpPr>
          <p:grpSpPr>
            <a:xfrm>
              <a:off x="369003" y="2680943"/>
              <a:ext cx="1894347" cy="1859035"/>
              <a:chOff x="-5702682" y="6706643"/>
              <a:chExt cx="2293342" cy="2250592"/>
            </a:xfrm>
          </p:grpSpPr>
          <p:sp>
            <p:nvSpPr>
              <p:cNvPr id="67" name="Text Box 16"/>
              <p:cNvSpPr txBox="1">
                <a:spLocks noChangeArrowheads="1"/>
              </p:cNvSpPr>
              <p:nvPr/>
            </p:nvSpPr>
            <p:spPr bwMode="auto">
              <a:xfrm>
                <a:off x="-5702682" y="7000729"/>
                <a:ext cx="2087821" cy="1956506"/>
              </a:xfrm>
              <a:prstGeom prst="rect">
                <a:avLst/>
              </a:prstGeom>
              <a:noFill/>
              <a:ln w="12700">
                <a:noFill/>
                <a:miter lim="800000"/>
                <a:headEnd/>
                <a:tailEnd/>
              </a:ln>
            </p:spPr>
            <p:txBody>
              <a:bodyPr wrap="square">
                <a:spAutoFit/>
              </a:bodyPr>
              <a:lstStyle/>
              <a:p>
                <a:pPr marL="0" marR="0" lvl="0" indent="0" algn="l" defTabSz="914288" rtl="0" eaLnBrk="1" fontAlgn="auto" latinLnBrk="0" hangingPunct="1">
                  <a:lnSpc>
                    <a:spcPct val="114000"/>
                  </a:lnSpc>
                  <a:spcBef>
                    <a:spcPts val="0"/>
                  </a:spcBef>
                  <a:spcAft>
                    <a:spcPts val="0"/>
                  </a:spcAft>
                  <a:buClr>
                    <a:prstClr val="white">
                      <a:lumMod val="50000"/>
                    </a:prstClr>
                  </a:buClr>
                  <a:buSzPct val="50000"/>
                  <a:buFontTx/>
                  <a:buNone/>
                  <a:tabLst/>
                  <a:defRPr/>
                </a:pPr>
                <a:endParaRPr kumimoji="0" lang="en-US" altLang="zh-CN" sz="1200" b="0" i="0" u="none" strike="noStrike" kern="1200" cap="none" spc="0" normalizeH="0" baseline="0" noProof="0" dirty="0">
                  <a:ln>
                    <a:noFill/>
                  </a:ln>
                  <a:solidFill>
                    <a:srgbClr val="FFFF00"/>
                  </a:solidFill>
                  <a:effectLst/>
                  <a:uLnTx/>
                  <a:uFillTx/>
                  <a:latin typeface="Calibri" pitchFamily="34" charset="0"/>
                  <a:ea typeface="宋体" panose="02010600030101010101" pitchFamily="2" charset="-122"/>
                  <a:cs typeface="Calibri" pitchFamily="34" charset="0"/>
                </a:endParaRPr>
              </a:p>
              <a:p>
                <a:pPr marL="0" marR="0" lvl="0" indent="0" algn="l" defTabSz="914288" rtl="0" eaLnBrk="1" fontAlgn="auto" latinLnBrk="0" hangingPunct="1">
                  <a:lnSpc>
                    <a:spcPct val="114000"/>
                  </a:lnSpc>
                  <a:spcBef>
                    <a:spcPts val="0"/>
                  </a:spcBef>
                  <a:spcAft>
                    <a:spcPts val="0"/>
                  </a:spcAft>
                  <a:buClr>
                    <a:prstClr val="white">
                      <a:lumMod val="50000"/>
                    </a:prstClr>
                  </a:buClr>
                  <a:buSzPct val="50000"/>
                  <a:buFontTx/>
                  <a:buNone/>
                  <a:tabLst/>
                  <a:defRPr/>
                </a:pPr>
                <a:r>
                  <a:rPr kumimoji="0" lang="en-US" altLang="zh-CN" sz="1200" b="0" i="0" u="none" strike="noStrike" kern="1200" cap="none" spc="0" normalizeH="0" baseline="0" noProof="0" dirty="0">
                    <a:ln>
                      <a:noFill/>
                    </a:ln>
                    <a:solidFill>
                      <a:srgbClr val="FFFF00"/>
                    </a:solidFill>
                    <a:effectLst/>
                    <a:uLnTx/>
                    <a:uFillTx/>
                    <a:latin typeface="Calibri" pitchFamily="34" charset="0"/>
                    <a:ea typeface="宋体" panose="02010600030101010101" pitchFamily="2" charset="-122"/>
                    <a:cs typeface="Calibri" pitchFamily="34" charset="0"/>
                  </a:rPr>
                  <a:t>Angola (2004)</a:t>
                </a:r>
              </a:p>
              <a:p>
                <a:pPr marL="0" marR="0" lvl="0" indent="0" algn="l" defTabSz="914288" rtl="0" eaLnBrk="1" fontAlgn="auto" latinLnBrk="0" hangingPunct="1">
                  <a:lnSpc>
                    <a:spcPct val="114000"/>
                  </a:lnSpc>
                  <a:spcBef>
                    <a:spcPts val="0"/>
                  </a:spcBef>
                  <a:spcAft>
                    <a:spcPts val="0"/>
                  </a:spcAft>
                  <a:buClr>
                    <a:prstClr val="white">
                      <a:lumMod val="50000"/>
                    </a:prstClr>
                  </a:buClr>
                  <a:buSzPct val="50000"/>
                  <a:buFontTx/>
                  <a:buNone/>
                  <a:tabLst/>
                  <a:defRPr/>
                </a:pPr>
                <a:r>
                  <a:rPr kumimoji="0" lang="en-US" altLang="zh-CN" sz="1200" b="0" i="0" u="none" strike="noStrike" kern="1200" cap="none" spc="0" normalizeH="0" baseline="0" noProof="0" dirty="0">
                    <a:ln>
                      <a:noFill/>
                    </a:ln>
                    <a:solidFill>
                      <a:srgbClr val="FFFF00"/>
                    </a:solidFill>
                    <a:effectLst/>
                    <a:uLnTx/>
                    <a:uFillTx/>
                    <a:latin typeface="Calibri" pitchFamily="34" charset="0"/>
                    <a:ea typeface="宋体" panose="02010600030101010101" pitchFamily="2" charset="-122"/>
                    <a:cs typeface="Calibri" pitchFamily="34" charset="0"/>
                  </a:rPr>
                  <a:t>Cameroon (2004)</a:t>
                </a:r>
              </a:p>
              <a:p>
                <a:pPr marL="0" marR="0" lvl="0" indent="0" algn="l" defTabSz="914288" rtl="0" eaLnBrk="1" fontAlgn="auto" latinLnBrk="0" hangingPunct="1">
                  <a:lnSpc>
                    <a:spcPct val="114000"/>
                  </a:lnSpc>
                  <a:spcBef>
                    <a:spcPts val="0"/>
                  </a:spcBef>
                  <a:spcAft>
                    <a:spcPts val="0"/>
                  </a:spcAft>
                  <a:buClr>
                    <a:prstClr val="white">
                      <a:lumMod val="50000"/>
                    </a:prstClr>
                  </a:buClr>
                  <a:buSzPct val="50000"/>
                  <a:buFontTx/>
                  <a:buNone/>
                  <a:tabLst/>
                  <a:defRPr/>
                </a:pPr>
                <a:r>
                  <a:rPr kumimoji="0" lang="en-US" altLang="zh-CN" sz="1200" b="0" i="0" u="none" strike="noStrike" kern="1200" cap="none" spc="0" normalizeH="0" baseline="0" noProof="0" dirty="0">
                    <a:ln>
                      <a:noFill/>
                    </a:ln>
                    <a:solidFill>
                      <a:srgbClr val="FFFF00"/>
                    </a:solidFill>
                    <a:effectLst/>
                    <a:uLnTx/>
                    <a:uFillTx/>
                    <a:latin typeface="Calibri" pitchFamily="34" charset="0"/>
                    <a:ea typeface="宋体" panose="02010600030101010101" pitchFamily="2" charset="-122"/>
                    <a:cs typeface="Calibri" pitchFamily="34" charset="0"/>
                  </a:rPr>
                  <a:t>Congo-B (2003)</a:t>
                </a:r>
              </a:p>
              <a:p>
                <a:pPr marL="0" marR="0" lvl="0" indent="0" algn="l" defTabSz="914288" rtl="0" eaLnBrk="1" fontAlgn="auto" latinLnBrk="0" hangingPunct="1">
                  <a:lnSpc>
                    <a:spcPct val="114000"/>
                  </a:lnSpc>
                  <a:spcBef>
                    <a:spcPts val="0"/>
                  </a:spcBef>
                  <a:spcAft>
                    <a:spcPts val="0"/>
                  </a:spcAft>
                  <a:buClr>
                    <a:prstClr val="white">
                      <a:lumMod val="50000"/>
                    </a:prstClr>
                  </a:buClr>
                  <a:buSzPct val="50000"/>
                  <a:buFontTx/>
                  <a:buNone/>
                  <a:tabLst/>
                  <a:defRPr/>
                </a:pPr>
                <a:r>
                  <a:rPr kumimoji="0" lang="en-US" altLang="zh-CN" sz="1200" b="0" i="0" u="none" strike="noStrike" kern="1200" cap="none" spc="0" normalizeH="0" baseline="0" noProof="0" dirty="0">
                    <a:ln>
                      <a:noFill/>
                    </a:ln>
                    <a:solidFill>
                      <a:srgbClr val="FFFF00"/>
                    </a:solidFill>
                    <a:effectLst/>
                    <a:uLnTx/>
                    <a:uFillTx/>
                    <a:latin typeface="Calibri" pitchFamily="34" charset="0"/>
                    <a:ea typeface="宋体" panose="02010600030101010101" pitchFamily="2" charset="-122"/>
                    <a:cs typeface="Calibri" pitchFamily="34" charset="0"/>
                  </a:rPr>
                  <a:t>Cote d’Ivoire (2015)</a:t>
                </a:r>
              </a:p>
              <a:p>
                <a:pPr marL="0" marR="0" lvl="0" indent="0" algn="l" defTabSz="914288" rtl="0" eaLnBrk="1" fontAlgn="auto" latinLnBrk="0" hangingPunct="1">
                  <a:lnSpc>
                    <a:spcPct val="114000"/>
                  </a:lnSpc>
                  <a:spcBef>
                    <a:spcPts val="0"/>
                  </a:spcBef>
                  <a:spcAft>
                    <a:spcPts val="0"/>
                  </a:spcAft>
                  <a:buClr>
                    <a:prstClr val="white">
                      <a:lumMod val="50000"/>
                    </a:prstClr>
                  </a:buClr>
                  <a:buSzPct val="50000"/>
                  <a:buFontTx/>
                  <a:buNone/>
                  <a:tabLst/>
                  <a:defRPr/>
                </a:pPr>
                <a:r>
                  <a:rPr kumimoji="0" lang="en-US" altLang="zh-CN" sz="1200" b="0" i="0" u="none" strike="noStrike" kern="1200" cap="none" spc="0" normalizeH="0" baseline="0" noProof="0" dirty="0">
                    <a:ln>
                      <a:noFill/>
                    </a:ln>
                    <a:solidFill>
                      <a:srgbClr val="FFFF00"/>
                    </a:solidFill>
                    <a:effectLst/>
                    <a:uLnTx/>
                    <a:uFillTx/>
                    <a:latin typeface="Calibri" pitchFamily="34" charset="0"/>
                    <a:ea typeface="宋体" panose="02010600030101010101" pitchFamily="2" charset="-122"/>
                    <a:cs typeface="Calibri" pitchFamily="34" charset="0"/>
                  </a:rPr>
                  <a:t>Egypt (2004)</a:t>
                </a:r>
              </a:p>
              <a:p>
                <a:pPr marL="0" marR="0" lvl="0" indent="0" algn="l" defTabSz="914288" rtl="0" eaLnBrk="1" fontAlgn="auto" latinLnBrk="0" hangingPunct="1">
                  <a:lnSpc>
                    <a:spcPct val="114000"/>
                  </a:lnSpc>
                  <a:spcBef>
                    <a:spcPts val="0"/>
                  </a:spcBef>
                  <a:spcAft>
                    <a:spcPts val="0"/>
                  </a:spcAft>
                  <a:buClr>
                    <a:prstClr val="white">
                      <a:lumMod val="50000"/>
                    </a:prstClr>
                  </a:buClr>
                  <a:buSzPct val="50000"/>
                  <a:buFontTx/>
                  <a:buNone/>
                  <a:tabLst/>
                  <a:defRPr/>
                </a:pPr>
                <a:r>
                  <a:rPr kumimoji="0" lang="en-US" altLang="zh-CN" sz="1200" b="0" i="0" u="none" strike="noStrike" kern="1200" cap="none" spc="0" normalizeH="0" baseline="0" noProof="0" dirty="0">
                    <a:ln>
                      <a:noFill/>
                    </a:ln>
                    <a:solidFill>
                      <a:srgbClr val="FFFF00"/>
                    </a:solidFill>
                    <a:effectLst/>
                    <a:uLnTx/>
                    <a:uFillTx/>
                    <a:latin typeface="Calibri" pitchFamily="34" charset="0"/>
                    <a:ea typeface="宋体" panose="02010600030101010101" pitchFamily="2" charset="-122"/>
                    <a:cs typeface="Calibri" pitchFamily="34" charset="0"/>
                  </a:rPr>
                  <a:t>Equatorial Guinea (2014)</a:t>
                </a:r>
              </a:p>
              <a:p>
                <a:pPr marL="0" marR="0" lvl="0" indent="0" algn="l" defTabSz="914288" rtl="0" eaLnBrk="1" fontAlgn="auto" latinLnBrk="0" hangingPunct="1">
                  <a:lnSpc>
                    <a:spcPct val="114000"/>
                  </a:lnSpc>
                  <a:spcBef>
                    <a:spcPts val="0"/>
                  </a:spcBef>
                  <a:spcAft>
                    <a:spcPts val="0"/>
                  </a:spcAft>
                  <a:buClr>
                    <a:prstClr val="white">
                      <a:lumMod val="50000"/>
                    </a:prstClr>
                  </a:buClr>
                  <a:buSzPct val="50000"/>
                  <a:buFontTx/>
                  <a:buNone/>
                  <a:tabLst/>
                  <a:defRPr/>
                </a:pPr>
                <a:r>
                  <a:rPr kumimoji="0" lang="en-US" altLang="zh-CN" sz="1200" b="0" i="0" u="none" strike="noStrike" kern="1200" cap="none" spc="0" normalizeH="0" baseline="0" noProof="0" dirty="0">
                    <a:ln>
                      <a:noFill/>
                    </a:ln>
                    <a:solidFill>
                      <a:srgbClr val="FFFF00"/>
                    </a:solidFill>
                    <a:effectLst/>
                    <a:uLnTx/>
                    <a:uFillTx/>
                    <a:latin typeface="Calibri" pitchFamily="34" charset="0"/>
                    <a:ea typeface="宋体" panose="02010600030101010101" pitchFamily="2" charset="-122"/>
                    <a:cs typeface="Calibri" pitchFamily="34" charset="0"/>
                  </a:rPr>
                  <a:t>Gabon (2003)</a:t>
                </a:r>
              </a:p>
              <a:p>
                <a:pPr marL="0" marR="0" lvl="0" indent="0" algn="l" defTabSz="914288" rtl="0" eaLnBrk="1" fontAlgn="auto" latinLnBrk="0" hangingPunct="1">
                  <a:lnSpc>
                    <a:spcPct val="114000"/>
                  </a:lnSpc>
                  <a:spcBef>
                    <a:spcPts val="0"/>
                  </a:spcBef>
                  <a:spcAft>
                    <a:spcPts val="0"/>
                  </a:spcAft>
                  <a:buClr>
                    <a:prstClr val="white">
                      <a:lumMod val="50000"/>
                    </a:prstClr>
                  </a:buClr>
                  <a:buSzPct val="50000"/>
                  <a:buFontTx/>
                  <a:buNone/>
                  <a:tabLst/>
                  <a:defRPr/>
                </a:pPr>
                <a:r>
                  <a:rPr kumimoji="0" lang="en-US" altLang="zh-CN" sz="1200" b="0" i="0" u="none" strike="noStrike" kern="1200" cap="none" spc="0" normalizeH="0" baseline="0" noProof="0" dirty="0">
                    <a:ln>
                      <a:noFill/>
                    </a:ln>
                    <a:solidFill>
                      <a:srgbClr val="FFFF00"/>
                    </a:solidFill>
                    <a:effectLst/>
                    <a:uLnTx/>
                    <a:uFillTx/>
                    <a:latin typeface="Calibri" pitchFamily="34" charset="0"/>
                    <a:ea typeface="宋体" panose="02010600030101010101" pitchFamily="2" charset="-122"/>
                    <a:cs typeface="Calibri" pitchFamily="34" charset="0"/>
                  </a:rPr>
                  <a:t>The Gambia (2018)</a:t>
                </a:r>
              </a:p>
            </p:txBody>
          </p:sp>
          <p:sp>
            <p:nvSpPr>
              <p:cNvPr id="66" name="圆角矩形 45"/>
              <p:cNvSpPr/>
              <p:nvPr/>
            </p:nvSpPr>
            <p:spPr>
              <a:xfrm>
                <a:off x="-4991360" y="6706643"/>
                <a:ext cx="1582020" cy="458940"/>
              </a:xfrm>
              <a:prstGeom prst="roundRect">
                <a:avLst>
                  <a:gd name="adj" fmla="val 50000"/>
                </a:avLst>
              </a:prstGeom>
              <a:solidFill>
                <a:srgbClr val="FF0000"/>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45703" rIns="0" bIns="45703" anchor="ctr" anchorCtr="1"/>
              <a:lstStyle/>
              <a:p>
                <a:pPr marL="0" marR="0" lvl="0" indent="0" algn="r" defTabSz="914288" rtl="0" eaLnBrk="1" fontAlgn="base" latinLnBrk="0" hangingPunct="1">
                  <a:lnSpc>
                    <a:spcPct val="100000"/>
                  </a:lnSpc>
                  <a:spcBef>
                    <a:spcPct val="0"/>
                  </a:spcBef>
                  <a:spcAft>
                    <a:spcPct val="0"/>
                  </a:spcAft>
                  <a:buClrTx/>
                  <a:buSzTx/>
                  <a:buFontTx/>
                  <a:buNone/>
                  <a:tabLst/>
                  <a:defRPr/>
                </a:pPr>
                <a:r>
                  <a:rPr kumimoji="0" lang="en-US" altLang="zh-CN" sz="1200" b="1" i="0" u="none" strike="noStrike" kern="0" cap="none" spc="0" normalizeH="0" baseline="0" noProof="0" dirty="0">
                    <a:ln>
                      <a:noFill/>
                    </a:ln>
                    <a:solidFill>
                      <a:prstClr val="white"/>
                    </a:solidFill>
                    <a:effectLst/>
                    <a:uLnTx/>
                    <a:uFillTx/>
                    <a:latin typeface="Calibri"/>
                    <a:ea typeface="宋体" panose="02010600030101010101" pitchFamily="2" charset="-122"/>
                    <a:cs typeface="+mn-cs"/>
                  </a:rPr>
                  <a:t>New or slow</a:t>
                </a:r>
              </a:p>
            </p:txBody>
          </p:sp>
        </p:grpSp>
      </p:grpSp>
      <p:sp>
        <p:nvSpPr>
          <p:cNvPr id="114" name="Text Box 16">
            <a:extLst>
              <a:ext uri="{FF2B5EF4-FFF2-40B4-BE49-F238E27FC236}">
                <a16:creationId xmlns:a16="http://schemas.microsoft.com/office/drawing/2014/main" id="{CD0CF22F-6CAA-4C97-9537-88CFC7CCF67B}"/>
              </a:ext>
            </a:extLst>
          </p:cNvPr>
          <p:cNvSpPr txBox="1">
            <a:spLocks noChangeArrowheads="1"/>
          </p:cNvSpPr>
          <p:nvPr/>
        </p:nvSpPr>
        <p:spPr bwMode="auto">
          <a:xfrm>
            <a:off x="2092197" y="3724232"/>
            <a:ext cx="1866119" cy="1986891"/>
          </a:xfrm>
          <a:prstGeom prst="rect">
            <a:avLst/>
          </a:prstGeom>
          <a:noFill/>
          <a:ln w="12700">
            <a:noFill/>
            <a:miter lim="800000"/>
            <a:headEnd/>
            <a:tailEnd/>
          </a:ln>
        </p:spPr>
        <p:txBody>
          <a:bodyPr wrap="square">
            <a:spAutoFit/>
          </a:bodyPr>
          <a:lstStyle/>
          <a:p>
            <a:pPr marL="0" marR="0" lvl="0" indent="0" algn="l" defTabSz="914288" rtl="0" eaLnBrk="1" fontAlgn="auto" latinLnBrk="0" hangingPunct="1">
              <a:lnSpc>
                <a:spcPct val="114000"/>
              </a:lnSpc>
              <a:spcBef>
                <a:spcPts val="0"/>
              </a:spcBef>
              <a:spcAft>
                <a:spcPts val="0"/>
              </a:spcAft>
              <a:buClr>
                <a:prstClr val="white">
                  <a:lumMod val="50000"/>
                </a:prstClr>
              </a:buClr>
              <a:buSzPct val="50000"/>
              <a:buFontTx/>
              <a:buNone/>
              <a:tabLst/>
              <a:defRPr/>
            </a:pPr>
            <a:endParaRPr kumimoji="0" lang="en-US" altLang="zh-CN" sz="1200" b="0" i="0" u="none" strike="noStrike" kern="1200" cap="none" spc="0" normalizeH="0" baseline="0" noProof="0" dirty="0">
              <a:ln>
                <a:noFill/>
              </a:ln>
              <a:solidFill>
                <a:srgbClr val="FFFF00"/>
              </a:solidFill>
              <a:effectLst/>
              <a:uLnTx/>
              <a:uFillTx/>
              <a:latin typeface="Calibri" pitchFamily="34" charset="0"/>
              <a:ea typeface="宋体" panose="02010600030101010101" pitchFamily="2" charset="-122"/>
              <a:cs typeface="Calibri" pitchFamily="34" charset="0"/>
            </a:endParaRPr>
          </a:p>
          <a:p>
            <a:pPr lvl="0" defTabSz="914288">
              <a:lnSpc>
                <a:spcPct val="114000"/>
              </a:lnSpc>
              <a:buClr>
                <a:prstClr val="white">
                  <a:lumMod val="50000"/>
                </a:prstClr>
              </a:buClr>
              <a:buSzPct val="50000"/>
              <a:defRPr/>
            </a:pPr>
            <a:r>
              <a:rPr lang="en-US" altLang="zh-CN" sz="1200" dirty="0">
                <a:solidFill>
                  <a:srgbClr val="FFFF00"/>
                </a:solidFill>
                <a:latin typeface="Calibri" pitchFamily="34" charset="0"/>
                <a:cs typeface="Calibri" pitchFamily="34" charset="0"/>
              </a:rPr>
              <a:t>Liberia (2011, CRM 2017)</a:t>
            </a:r>
            <a:endParaRPr kumimoji="0" lang="en-US" altLang="zh-CN" sz="1200" b="0" i="0" u="none" strike="noStrike" kern="1200" cap="none" spc="0" normalizeH="0" baseline="0" noProof="0" dirty="0">
              <a:ln>
                <a:noFill/>
              </a:ln>
              <a:solidFill>
                <a:srgbClr val="FFFF00"/>
              </a:solidFill>
              <a:effectLst/>
              <a:uLnTx/>
              <a:uFillTx/>
              <a:latin typeface="Calibri" pitchFamily="34" charset="0"/>
              <a:ea typeface="宋体" panose="02010600030101010101" pitchFamily="2" charset="-122"/>
              <a:cs typeface="Calibri" pitchFamily="34" charset="0"/>
            </a:endParaRPr>
          </a:p>
          <a:p>
            <a:pPr marL="0" marR="0" lvl="0" indent="0" algn="l" defTabSz="914288" rtl="0" eaLnBrk="1" fontAlgn="auto" latinLnBrk="0" hangingPunct="1">
              <a:lnSpc>
                <a:spcPct val="114000"/>
              </a:lnSpc>
              <a:spcBef>
                <a:spcPts val="0"/>
              </a:spcBef>
              <a:spcAft>
                <a:spcPts val="0"/>
              </a:spcAft>
              <a:buClr>
                <a:prstClr val="white">
                  <a:lumMod val="50000"/>
                </a:prstClr>
              </a:buClr>
              <a:buSzPct val="50000"/>
              <a:buFontTx/>
              <a:buNone/>
              <a:tabLst/>
              <a:defRPr/>
            </a:pPr>
            <a:r>
              <a:rPr kumimoji="0" lang="en-US" altLang="zh-CN" sz="1200" b="0" i="0" u="none" strike="noStrike" kern="1200" cap="none" spc="0" normalizeH="0" baseline="0" noProof="0" dirty="0">
                <a:ln>
                  <a:noFill/>
                </a:ln>
                <a:solidFill>
                  <a:srgbClr val="FFFF00"/>
                </a:solidFill>
                <a:effectLst/>
                <a:uLnTx/>
                <a:uFillTx/>
                <a:latin typeface="Calibri" pitchFamily="34" charset="0"/>
                <a:ea typeface="宋体" panose="02010600030101010101" pitchFamily="2" charset="-122"/>
                <a:cs typeface="Calibri" pitchFamily="34" charset="0"/>
              </a:rPr>
              <a:t>Malawi (2004)</a:t>
            </a:r>
          </a:p>
          <a:p>
            <a:pPr marL="0" marR="0" lvl="0" indent="0" algn="l" defTabSz="914288" rtl="0" eaLnBrk="1" fontAlgn="auto" latinLnBrk="0" hangingPunct="1">
              <a:lnSpc>
                <a:spcPct val="114000"/>
              </a:lnSpc>
              <a:spcBef>
                <a:spcPts val="0"/>
              </a:spcBef>
              <a:spcAft>
                <a:spcPts val="0"/>
              </a:spcAft>
              <a:buClr>
                <a:prstClr val="white">
                  <a:lumMod val="50000"/>
                </a:prstClr>
              </a:buClr>
              <a:buSzPct val="50000"/>
              <a:buFontTx/>
              <a:buNone/>
              <a:tabLst/>
              <a:defRPr/>
            </a:pPr>
            <a:r>
              <a:rPr kumimoji="0" lang="en-US" altLang="zh-CN" sz="1200" b="0" i="0" u="none" strike="noStrike" kern="1200" cap="none" spc="0" normalizeH="0" baseline="0" noProof="0" dirty="0">
                <a:ln>
                  <a:noFill/>
                </a:ln>
                <a:solidFill>
                  <a:srgbClr val="FFFF00"/>
                </a:solidFill>
                <a:effectLst/>
                <a:uLnTx/>
                <a:uFillTx/>
                <a:latin typeface="Calibri" pitchFamily="34" charset="0"/>
                <a:ea typeface="宋体" panose="02010600030101010101" pitchFamily="2" charset="-122"/>
                <a:cs typeface="Calibri" pitchFamily="34" charset="0"/>
              </a:rPr>
              <a:t>Mauritania (2008)</a:t>
            </a:r>
          </a:p>
          <a:p>
            <a:pPr marL="0" marR="0" lvl="0" indent="0" algn="l" defTabSz="914288" rtl="0" eaLnBrk="1" fontAlgn="auto" latinLnBrk="0" hangingPunct="1">
              <a:lnSpc>
                <a:spcPct val="114000"/>
              </a:lnSpc>
              <a:spcBef>
                <a:spcPts val="0"/>
              </a:spcBef>
              <a:spcAft>
                <a:spcPts val="0"/>
              </a:spcAft>
              <a:buClr>
                <a:prstClr val="white">
                  <a:lumMod val="50000"/>
                </a:prstClr>
              </a:buClr>
              <a:buSzPct val="50000"/>
              <a:buFontTx/>
              <a:buNone/>
              <a:tabLst/>
              <a:defRPr/>
            </a:pPr>
            <a:r>
              <a:rPr kumimoji="0" lang="en-US" altLang="zh-CN" sz="1200" b="0" i="0" u="none" strike="noStrike" kern="1200" cap="none" spc="0" normalizeH="0" baseline="0" noProof="0" dirty="0">
                <a:ln>
                  <a:noFill/>
                </a:ln>
                <a:solidFill>
                  <a:srgbClr val="FFFF00"/>
                </a:solidFill>
                <a:effectLst/>
                <a:uLnTx/>
                <a:uFillTx/>
                <a:latin typeface="Calibri" pitchFamily="34" charset="0"/>
                <a:ea typeface="宋体" panose="02010600030101010101" pitchFamily="2" charset="-122"/>
                <a:cs typeface="Calibri" pitchFamily="34" charset="0"/>
              </a:rPr>
              <a:t>Namibia (2017)</a:t>
            </a:r>
            <a:br>
              <a:rPr kumimoji="0" lang="en-US" altLang="zh-CN" sz="1200" b="0" i="0" u="none" strike="noStrike" kern="1200" cap="none" spc="0" normalizeH="0" baseline="0" noProof="0" dirty="0">
                <a:ln>
                  <a:noFill/>
                </a:ln>
                <a:solidFill>
                  <a:srgbClr val="FFFF00"/>
                </a:solidFill>
                <a:effectLst/>
                <a:uLnTx/>
                <a:uFillTx/>
                <a:latin typeface="Calibri" pitchFamily="34" charset="0"/>
                <a:ea typeface="宋体" panose="02010600030101010101" pitchFamily="2" charset="-122"/>
                <a:cs typeface="Calibri" pitchFamily="34" charset="0"/>
              </a:rPr>
            </a:br>
            <a:r>
              <a:rPr kumimoji="0" lang="en-US" altLang="zh-CN" sz="1200" b="0" i="0" u="none" strike="noStrike" kern="1200" cap="none" spc="0" normalizeH="0" baseline="0" noProof="0" dirty="0">
                <a:ln>
                  <a:noFill/>
                </a:ln>
                <a:solidFill>
                  <a:srgbClr val="FFFF00"/>
                </a:solidFill>
                <a:effectLst/>
                <a:uLnTx/>
                <a:uFillTx/>
                <a:latin typeface="Calibri" pitchFamily="34" charset="0"/>
                <a:ea typeface="宋体" panose="02010600030101010101" pitchFamily="2" charset="-122"/>
                <a:cs typeface="Calibri" pitchFamily="34" charset="0"/>
              </a:rPr>
              <a:t>Niger (2012)</a:t>
            </a:r>
          </a:p>
          <a:p>
            <a:pPr marL="0" marR="0" lvl="0" indent="0" algn="l" defTabSz="914288" rtl="0" eaLnBrk="1" fontAlgn="auto" latinLnBrk="0" hangingPunct="1">
              <a:lnSpc>
                <a:spcPct val="114000"/>
              </a:lnSpc>
              <a:spcBef>
                <a:spcPts val="0"/>
              </a:spcBef>
              <a:spcAft>
                <a:spcPts val="0"/>
              </a:spcAft>
              <a:buClr>
                <a:prstClr val="white">
                  <a:lumMod val="50000"/>
                </a:prstClr>
              </a:buClr>
              <a:buSzPct val="50000"/>
              <a:buFontTx/>
              <a:buNone/>
              <a:tabLst/>
              <a:defRPr/>
            </a:pPr>
            <a:r>
              <a:rPr kumimoji="0" lang="en-US" altLang="zh-CN" sz="1200" b="0" i="0" u="none" strike="noStrike" kern="1200" cap="none" spc="0" normalizeH="0" baseline="0" noProof="0" dirty="0">
                <a:ln>
                  <a:noFill/>
                </a:ln>
                <a:solidFill>
                  <a:srgbClr val="FFFF00"/>
                </a:solidFill>
                <a:effectLst/>
                <a:uLnTx/>
                <a:uFillTx/>
                <a:latin typeface="Calibri" pitchFamily="34" charset="0"/>
                <a:ea typeface="宋体" panose="02010600030101010101" pitchFamily="2" charset="-122"/>
                <a:cs typeface="Calibri" pitchFamily="34" charset="0"/>
              </a:rPr>
              <a:t>S. Tome &amp; Principe (2007)</a:t>
            </a:r>
          </a:p>
          <a:p>
            <a:pPr marL="0" marR="0" lvl="0" indent="0" algn="l" defTabSz="914288" rtl="0" eaLnBrk="1" fontAlgn="auto" latinLnBrk="0" hangingPunct="1">
              <a:lnSpc>
                <a:spcPct val="114000"/>
              </a:lnSpc>
              <a:spcBef>
                <a:spcPts val="0"/>
              </a:spcBef>
              <a:spcAft>
                <a:spcPts val="0"/>
              </a:spcAft>
              <a:buClr>
                <a:prstClr val="white">
                  <a:lumMod val="50000"/>
                </a:prstClr>
              </a:buClr>
              <a:buSzPct val="50000"/>
              <a:buFontTx/>
              <a:buNone/>
              <a:tabLst/>
              <a:defRPr/>
            </a:pPr>
            <a:r>
              <a:rPr kumimoji="0" lang="en-US" altLang="zh-CN" sz="1200" b="0" i="0" u="none" strike="noStrike" kern="1200" cap="none" spc="0" normalizeH="0" baseline="0" noProof="0" dirty="0">
                <a:ln>
                  <a:noFill/>
                </a:ln>
                <a:solidFill>
                  <a:srgbClr val="FFFF00"/>
                </a:solidFill>
                <a:effectLst/>
                <a:uLnTx/>
                <a:uFillTx/>
                <a:latin typeface="Calibri" pitchFamily="34" charset="0"/>
                <a:ea typeface="宋体" panose="02010600030101010101" pitchFamily="2" charset="-122"/>
                <a:cs typeface="Calibri" pitchFamily="34" charset="0"/>
              </a:rPr>
              <a:t>Togo (2008)</a:t>
            </a:r>
          </a:p>
          <a:p>
            <a:pPr marL="0" marR="0" lvl="0" indent="0" algn="l" defTabSz="914288" rtl="0" eaLnBrk="1" fontAlgn="auto" latinLnBrk="0" hangingPunct="1">
              <a:lnSpc>
                <a:spcPct val="114000"/>
              </a:lnSpc>
              <a:spcBef>
                <a:spcPts val="0"/>
              </a:spcBef>
              <a:spcAft>
                <a:spcPts val="0"/>
              </a:spcAft>
              <a:buClr>
                <a:prstClr val="white">
                  <a:lumMod val="50000"/>
                </a:prstClr>
              </a:buClr>
              <a:buSzPct val="50000"/>
              <a:buFontTx/>
              <a:buNone/>
              <a:tabLst/>
              <a:defRPr/>
            </a:pPr>
            <a:r>
              <a:rPr kumimoji="0" lang="en-US" altLang="zh-CN" sz="1200" b="0" i="0" u="none" strike="noStrike" kern="1200" cap="none" spc="0" normalizeH="0" baseline="0" noProof="0" dirty="0">
                <a:ln>
                  <a:noFill/>
                </a:ln>
                <a:solidFill>
                  <a:srgbClr val="FFFF00"/>
                </a:solidFill>
                <a:effectLst/>
                <a:uLnTx/>
                <a:uFillTx/>
                <a:latin typeface="Calibri" pitchFamily="34" charset="0"/>
                <a:ea typeface="宋体" panose="02010600030101010101" pitchFamily="2" charset="-122"/>
                <a:cs typeface="Calibri" pitchFamily="34" charset="0"/>
              </a:rPr>
              <a:t>Tunisia (2013)</a:t>
            </a:r>
          </a:p>
        </p:txBody>
      </p:sp>
      <p:sp>
        <p:nvSpPr>
          <p:cNvPr id="2" name="Rectangle 1">
            <a:extLst>
              <a:ext uri="{FF2B5EF4-FFF2-40B4-BE49-F238E27FC236}">
                <a16:creationId xmlns:a16="http://schemas.microsoft.com/office/drawing/2014/main" id="{374F9A1D-4B66-4D9E-B927-E945B2D5642A}"/>
              </a:ext>
            </a:extLst>
          </p:cNvPr>
          <p:cNvSpPr/>
          <p:nvPr/>
        </p:nvSpPr>
        <p:spPr>
          <a:xfrm>
            <a:off x="3206608" y="668842"/>
            <a:ext cx="6405952" cy="523220"/>
          </a:xfrm>
          <a:prstGeom prst="rect">
            <a:avLst/>
          </a:prstGeom>
        </p:spPr>
        <p:txBody>
          <a:bodyPr wrap="square">
            <a:spAutoFit/>
          </a:bodyPr>
          <a:lstStyle/>
          <a:p>
            <a:r>
              <a:rPr lang="en-US" altLang="zh-CN" sz="2800" b="1" dirty="0">
                <a:solidFill>
                  <a:srgbClr val="DCB216"/>
                </a:solidFill>
                <a:effectLst>
                  <a:outerShdw blurRad="38100" dist="38100" dir="2700000" algn="tl">
                    <a:srgbClr val="000000">
                      <a:alpha val="43137"/>
                    </a:srgbClr>
                  </a:outerShdw>
                </a:effectLst>
              </a:rPr>
              <a:t>APRM Status in 37 Member States</a:t>
            </a:r>
          </a:p>
        </p:txBody>
      </p:sp>
    </p:spTree>
    <p:extLst>
      <p:ext uri="{BB962C8B-B14F-4D97-AF65-F5344CB8AC3E}">
        <p14:creationId xmlns:p14="http://schemas.microsoft.com/office/powerpoint/2010/main" val="1020580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EE78E-8D6E-4CFA-A2B2-91BBF79884D6}"/>
              </a:ext>
            </a:extLst>
          </p:cNvPr>
          <p:cNvSpPr>
            <a:spLocks noGrp="1"/>
          </p:cNvSpPr>
          <p:nvPr>
            <p:ph type="title"/>
          </p:nvPr>
        </p:nvSpPr>
        <p:spPr/>
        <p:txBody>
          <a:bodyPr/>
          <a:lstStyle/>
          <a:p>
            <a:r>
              <a:rPr lang="en-ZA" dirty="0"/>
              <a:t>SONA, 11 April 2018</a:t>
            </a:r>
          </a:p>
        </p:txBody>
      </p:sp>
      <p:sp>
        <p:nvSpPr>
          <p:cNvPr id="3" name="Content Placeholder 2">
            <a:extLst>
              <a:ext uri="{FF2B5EF4-FFF2-40B4-BE49-F238E27FC236}">
                <a16:creationId xmlns:a16="http://schemas.microsoft.com/office/drawing/2014/main" id="{9A5E3529-04A2-4768-8253-E874DB516B09}"/>
              </a:ext>
            </a:extLst>
          </p:cNvPr>
          <p:cNvSpPr>
            <a:spLocks noGrp="1"/>
          </p:cNvSpPr>
          <p:nvPr>
            <p:ph idx="1"/>
          </p:nvPr>
        </p:nvSpPr>
        <p:spPr/>
        <p:txBody>
          <a:bodyPr/>
          <a:lstStyle/>
          <a:p>
            <a:pPr marL="0" indent="0">
              <a:buNone/>
            </a:pPr>
            <a:r>
              <a:rPr lang="en-ZA" sz="2400" b="0" dirty="0"/>
              <a:t>President </a:t>
            </a:r>
            <a:r>
              <a:rPr lang="en-ZA" sz="2400" b="0" dirty="0" err="1"/>
              <a:t>Hage</a:t>
            </a:r>
            <a:r>
              <a:rPr lang="en-ZA" sz="2400" b="0" dirty="0"/>
              <a:t> Geingob's State of the Nation (SONA) speech: "Namibia is now a full member of the African Peer Review Mechanism, a process that holds through peer review great potential for our political and economic governance processes. Civil society, a critical part of the APRM has already commenced discussions, and the National Planning Commission, as the lead agency shall be mobilised to start implementing a programme of action. Our work in the APRM reinforces the urgency with which we should deal with corruption and poor governance in Africa."</a:t>
            </a:r>
          </a:p>
          <a:p>
            <a:endParaRPr lang="en-ZA" sz="2400" b="0" dirty="0"/>
          </a:p>
        </p:txBody>
      </p:sp>
      <p:pic>
        <p:nvPicPr>
          <p:cNvPr id="5" name="Picture 4">
            <a:extLst>
              <a:ext uri="{FF2B5EF4-FFF2-40B4-BE49-F238E27FC236}">
                <a16:creationId xmlns:a16="http://schemas.microsoft.com/office/drawing/2014/main" id="{67ADEF68-6DEE-4415-9C02-C52181393248}"/>
              </a:ext>
            </a:extLst>
          </p:cNvPr>
          <p:cNvPicPr>
            <a:picLocks noChangeAspect="1"/>
          </p:cNvPicPr>
          <p:nvPr/>
        </p:nvPicPr>
        <p:blipFill>
          <a:blip r:embed="rId2"/>
          <a:stretch>
            <a:fillRect/>
          </a:stretch>
        </p:blipFill>
        <p:spPr>
          <a:xfrm>
            <a:off x="5961730" y="260648"/>
            <a:ext cx="3029845" cy="2016224"/>
          </a:xfrm>
          <a:prstGeom prst="rect">
            <a:avLst/>
          </a:prstGeom>
        </p:spPr>
      </p:pic>
    </p:spTree>
    <p:extLst>
      <p:ext uri="{BB962C8B-B14F-4D97-AF65-F5344CB8AC3E}">
        <p14:creationId xmlns:p14="http://schemas.microsoft.com/office/powerpoint/2010/main" val="3222682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ippr.org.na/wp-content/uploads/2017/03/APR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06" y="116632"/>
            <a:ext cx="4716016" cy="666979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60648"/>
            <a:ext cx="8229600" cy="724942"/>
          </a:xfrm>
        </p:spPr>
        <p:txBody>
          <a:bodyPr/>
          <a:lstStyle/>
          <a:p>
            <a:pPr algn="r"/>
            <a:r>
              <a:rPr lang="en-ZA" dirty="0"/>
              <a:t>APRM Sensitisation </a:t>
            </a:r>
            <a:br>
              <a:rPr lang="en-ZA" dirty="0"/>
            </a:br>
            <a:r>
              <a:rPr lang="en-ZA" dirty="0"/>
              <a:t>project in Namibia</a:t>
            </a:r>
            <a:br>
              <a:rPr lang="en-ZA" dirty="0"/>
            </a:br>
            <a:r>
              <a:rPr lang="en-ZA" dirty="0"/>
              <a:t>(ASPIN)</a:t>
            </a:r>
          </a:p>
        </p:txBody>
      </p:sp>
      <p:sp>
        <p:nvSpPr>
          <p:cNvPr id="3" name="Content Placeholder 2"/>
          <p:cNvSpPr>
            <a:spLocks noGrp="1"/>
          </p:cNvSpPr>
          <p:nvPr>
            <p:ph idx="1"/>
          </p:nvPr>
        </p:nvSpPr>
        <p:spPr>
          <a:xfrm>
            <a:off x="4739622" y="1844824"/>
            <a:ext cx="4404378" cy="3946965"/>
          </a:xfrm>
        </p:spPr>
        <p:txBody>
          <a:bodyPr/>
          <a:lstStyle/>
          <a:p>
            <a:pPr marL="457200" indent="-457200">
              <a:buFont typeface="Arial" panose="020B0604020202020204" pitchFamily="34" charset="0"/>
              <a:buChar char="•"/>
            </a:pPr>
            <a:r>
              <a:rPr lang="en-ZA" sz="2200" b="0" dirty="0"/>
              <a:t>Work with APRM Secretariat, IPPR and PAP (OSISA &amp; FES)</a:t>
            </a:r>
          </a:p>
          <a:p>
            <a:pPr marL="457200" indent="-457200">
              <a:buFont typeface="Arial" panose="020B0604020202020204" pitchFamily="34" charset="0"/>
              <a:buChar char="•"/>
            </a:pPr>
            <a:r>
              <a:rPr lang="en-ZA" sz="2200" b="0" dirty="0"/>
              <a:t>Scoping visit 19-20 Feb 2018</a:t>
            </a:r>
          </a:p>
          <a:p>
            <a:pPr marL="457200" indent="-457200">
              <a:buFont typeface="Arial" panose="020B0604020202020204" pitchFamily="34" charset="0"/>
              <a:buChar char="•"/>
            </a:pPr>
            <a:r>
              <a:rPr lang="en-ZA" sz="2200" b="0" dirty="0"/>
              <a:t>APRM Working Group formed </a:t>
            </a:r>
          </a:p>
          <a:p>
            <a:pPr marL="457200" indent="-457200">
              <a:buFont typeface="Arial" panose="020B0604020202020204" pitchFamily="34" charset="0"/>
              <a:buChar char="•"/>
            </a:pPr>
            <a:r>
              <a:rPr lang="en-ZA" sz="2200" b="0" dirty="0"/>
              <a:t>Training workshop, 17-18 April</a:t>
            </a:r>
          </a:p>
          <a:p>
            <a:pPr marL="457200" indent="-457200">
              <a:buFont typeface="Arial" panose="020B0604020202020204" pitchFamily="34" charset="0"/>
              <a:buChar char="•"/>
            </a:pPr>
            <a:r>
              <a:rPr lang="en-ZA" sz="2200" b="0" dirty="0"/>
              <a:t>Parliament workshop, 19 April</a:t>
            </a:r>
          </a:p>
          <a:p>
            <a:pPr marL="457200" indent="-457200">
              <a:buFont typeface="Arial" panose="020B0604020202020204" pitchFamily="34" charset="0"/>
              <a:buChar char="•"/>
            </a:pPr>
            <a:r>
              <a:rPr lang="en-ZA" sz="2200" b="0" dirty="0"/>
              <a:t>Working Group Meeting </a:t>
            </a:r>
          </a:p>
          <a:p>
            <a:pPr marL="457200" indent="-457200">
              <a:buFont typeface="Arial" panose="020B0604020202020204" pitchFamily="34" charset="0"/>
              <a:buChar char="•"/>
            </a:pPr>
            <a:r>
              <a:rPr lang="en-ZA" sz="2200" b="0" dirty="0"/>
              <a:t>Help develop written submission</a:t>
            </a:r>
          </a:p>
          <a:p>
            <a:pPr marL="457200" indent="-457200">
              <a:buFont typeface="Arial" panose="020B0604020202020204" pitchFamily="34" charset="0"/>
              <a:buChar char="•"/>
            </a:pPr>
            <a:r>
              <a:rPr lang="en-ZA" sz="2200" b="0" dirty="0"/>
              <a:t>Validation</a:t>
            </a:r>
          </a:p>
          <a:p>
            <a:pPr marL="457200" indent="-457200">
              <a:buFont typeface="Arial" panose="020B0604020202020204" pitchFamily="34" charset="0"/>
              <a:buChar char="•"/>
            </a:pPr>
            <a:r>
              <a:rPr lang="en-ZA" sz="2200" b="0" dirty="0"/>
              <a:t>Rollout and  media strategy </a:t>
            </a:r>
          </a:p>
        </p:txBody>
      </p:sp>
    </p:spTree>
    <p:extLst>
      <p:ext uri="{BB962C8B-B14F-4D97-AF65-F5344CB8AC3E}">
        <p14:creationId xmlns:p14="http://schemas.microsoft.com/office/powerpoint/2010/main" val="4196473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2915816" y="620688"/>
            <a:ext cx="5781328" cy="724942"/>
          </a:xfrm>
        </p:spPr>
        <p:txBody>
          <a:bodyPr/>
          <a:lstStyle/>
          <a:p>
            <a:r>
              <a:rPr lang="en-US" altLang="en-US" sz="2800" dirty="0" err="1">
                <a:solidFill>
                  <a:srgbClr val="DCB216"/>
                </a:solidFill>
                <a:latin typeface="Tahoma" pitchFamily="34" charset="0"/>
              </a:rPr>
              <a:t>roleS</a:t>
            </a:r>
            <a:r>
              <a:rPr lang="en-US" altLang="en-US" sz="2800" dirty="0">
                <a:solidFill>
                  <a:srgbClr val="DCB216"/>
                </a:solidFill>
                <a:latin typeface="Tahoma" pitchFamily="34" charset="0"/>
              </a:rPr>
              <a:t> for NATIONAL parliaments </a:t>
            </a:r>
            <a:endParaRPr lang="en-GB" altLang="en-US" sz="3800" dirty="0">
              <a:solidFill>
                <a:srgbClr val="DCB216"/>
              </a:solidFill>
              <a:latin typeface="Tahoma" pitchFamily="34" charset="0"/>
            </a:endParaRPr>
          </a:p>
        </p:txBody>
      </p:sp>
      <p:sp>
        <p:nvSpPr>
          <p:cNvPr id="204803" name="Rectangle 3"/>
          <p:cNvSpPr>
            <a:spLocks noGrp="1" noChangeArrowheads="1"/>
          </p:cNvSpPr>
          <p:nvPr>
            <p:ph type="body" idx="1"/>
          </p:nvPr>
        </p:nvSpPr>
        <p:spPr>
          <a:xfrm>
            <a:off x="467544" y="1828800"/>
            <a:ext cx="8371656" cy="4724400"/>
          </a:xfrm>
        </p:spPr>
        <p:txBody>
          <a:bodyPr/>
          <a:lstStyle/>
          <a:p>
            <a:pPr marL="342900" indent="-342900">
              <a:lnSpc>
                <a:spcPct val="90000"/>
              </a:lnSpc>
              <a:buFont typeface="Arial" panose="020B0604020202020204" pitchFamily="34" charset="0"/>
              <a:buChar char="•"/>
            </a:pPr>
            <a:r>
              <a:rPr lang="en-US" altLang="en-US" sz="2100" b="0" dirty="0"/>
              <a:t>An important but neglected stakeholder - subject &amp; object </a:t>
            </a:r>
          </a:p>
          <a:p>
            <a:pPr marL="342900" indent="-342900">
              <a:lnSpc>
                <a:spcPct val="90000"/>
              </a:lnSpc>
              <a:buFont typeface="Arial" panose="020B0604020202020204" pitchFamily="34" charset="0"/>
              <a:buChar char="•"/>
            </a:pPr>
            <a:r>
              <a:rPr lang="en-US" altLang="en-US" sz="2100" b="0" dirty="0"/>
              <a:t>Not much official guidance</a:t>
            </a:r>
          </a:p>
          <a:p>
            <a:pPr marL="342900" indent="-342900">
              <a:lnSpc>
                <a:spcPct val="90000"/>
              </a:lnSpc>
              <a:buFont typeface="Arial" panose="020B0604020202020204" pitchFamily="34" charset="0"/>
              <a:buChar char="•"/>
            </a:pPr>
            <a:r>
              <a:rPr lang="en-US" altLang="en-US" sz="2100" b="0" dirty="0"/>
              <a:t>Should be consulted by Country Review Mission (Base Document paragraph 19, 2003)</a:t>
            </a:r>
          </a:p>
          <a:p>
            <a:pPr lvl="1">
              <a:lnSpc>
                <a:spcPct val="90000"/>
              </a:lnSpc>
            </a:pPr>
            <a:r>
              <a:rPr lang="en-US" altLang="en-US" sz="1700" dirty="0"/>
              <a:t>“</a:t>
            </a:r>
            <a:r>
              <a:rPr lang="en-GB" altLang="en-US" sz="1700" dirty="0"/>
              <a:t>In Stage Two, the Review Team will visit the country concerned where its priority order of business will be to carry out the widest possible range of consultations with the Government, officials, </a:t>
            </a:r>
            <a:r>
              <a:rPr lang="en-GB" altLang="en-US" sz="1700" dirty="0">
                <a:solidFill>
                  <a:srgbClr val="E55505"/>
                </a:solidFill>
              </a:rPr>
              <a:t>political parties, parliamentarians </a:t>
            </a:r>
            <a:r>
              <a:rPr lang="en-GB" altLang="en-US" sz="1700" dirty="0"/>
              <a:t>and representatives of civil society organizations (including the media, academia, trade unions, business, professional bodies).” </a:t>
            </a:r>
            <a:endParaRPr lang="en-US" altLang="en-US" sz="1700" dirty="0"/>
          </a:p>
          <a:p>
            <a:pPr marL="342900" indent="-342900">
              <a:lnSpc>
                <a:spcPct val="90000"/>
              </a:lnSpc>
              <a:buFont typeface="Arial" panose="020B0604020202020204" pitchFamily="34" charset="0"/>
              <a:buChar char="•"/>
            </a:pPr>
            <a:r>
              <a:rPr lang="en-ZA" altLang="en-US" sz="2100" b="0" dirty="0">
                <a:cs typeface="Times New Roman" pitchFamily="18" charset="0"/>
              </a:rPr>
              <a:t>Should participate in National Governing Council/Commission (Supplementary Guidelines, 2007)</a:t>
            </a:r>
            <a:r>
              <a:rPr lang="en-GB" altLang="en-US" sz="2100" b="0" dirty="0"/>
              <a:t> </a:t>
            </a:r>
          </a:p>
          <a:p>
            <a:pPr lvl="1">
              <a:lnSpc>
                <a:spcPct val="90000"/>
              </a:lnSpc>
            </a:pPr>
            <a:r>
              <a:rPr lang="en-ZA" sz="1700" dirty="0"/>
              <a:t>“Composition of the National Structure: Both state and non-state actors participate in the process. This includes some representatives of key line ministries, civil society, </a:t>
            </a:r>
            <a:r>
              <a:rPr lang="en-ZA" sz="1700" dirty="0">
                <a:solidFill>
                  <a:srgbClr val="E55505"/>
                </a:solidFill>
              </a:rPr>
              <a:t>parliament</a:t>
            </a:r>
            <a:r>
              <a:rPr lang="en-ZA" sz="1700" dirty="0"/>
              <a:t>, media, private sector, youth, women groups, disabled, marginalised groups, rural populations, etc. The National Commission should offer microcosm of the nation. Where possible, it should be chaired by a non-state functionary.”</a:t>
            </a:r>
            <a:endParaRPr lang="en-GB" altLang="en-US" sz="1700" dirty="0"/>
          </a:p>
        </p:txBody>
      </p:sp>
    </p:spTree>
    <p:extLst>
      <p:ext uri="{BB962C8B-B14F-4D97-AF65-F5344CB8AC3E}">
        <p14:creationId xmlns:p14="http://schemas.microsoft.com/office/powerpoint/2010/main" val="4036054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solidFill>
                  <a:srgbClr val="DCB216"/>
                </a:solidFill>
              </a:rPr>
              <a:t>Entry points for parliament</a:t>
            </a:r>
          </a:p>
        </p:txBody>
      </p:sp>
      <p:sp>
        <p:nvSpPr>
          <p:cNvPr id="3" name="Content Placeholder 2"/>
          <p:cNvSpPr>
            <a:spLocks noGrp="1"/>
          </p:cNvSpPr>
          <p:nvPr>
            <p:ph idx="1"/>
          </p:nvPr>
        </p:nvSpPr>
        <p:spPr>
          <a:xfrm>
            <a:off x="440567" y="2420888"/>
            <a:ext cx="8229600" cy="3600400"/>
          </a:xfrm>
        </p:spPr>
        <p:txBody>
          <a:bodyPr/>
          <a:lstStyle/>
          <a:p>
            <a:pPr marL="342900" indent="-342900">
              <a:lnSpc>
                <a:spcPct val="90000"/>
              </a:lnSpc>
              <a:buFont typeface="Arial" panose="020B0604020202020204" pitchFamily="34" charset="0"/>
              <a:buChar char="•"/>
            </a:pPr>
            <a:r>
              <a:rPr lang="en-ZA" altLang="en-US" sz="2500" b="0" dirty="0"/>
              <a:t>Accession</a:t>
            </a:r>
          </a:p>
          <a:p>
            <a:pPr marL="342900" indent="-342900">
              <a:lnSpc>
                <a:spcPct val="90000"/>
              </a:lnSpc>
              <a:buFont typeface="Arial" panose="020B0604020202020204" pitchFamily="34" charset="0"/>
              <a:buChar char="•"/>
            </a:pPr>
            <a:r>
              <a:rPr lang="en-ZA" altLang="en-US" sz="2500" b="0" dirty="0"/>
              <a:t>Ratification</a:t>
            </a:r>
          </a:p>
          <a:p>
            <a:pPr marL="342900" indent="-342900">
              <a:lnSpc>
                <a:spcPct val="90000"/>
              </a:lnSpc>
              <a:buFont typeface="Arial" panose="020B0604020202020204" pitchFamily="34" charset="0"/>
              <a:buChar char="•"/>
            </a:pPr>
            <a:r>
              <a:rPr lang="en-ZA" altLang="en-US" sz="2500" b="0" dirty="0"/>
              <a:t>NGC membership</a:t>
            </a:r>
          </a:p>
          <a:p>
            <a:pPr marL="342900" indent="-342900">
              <a:lnSpc>
                <a:spcPct val="90000"/>
              </a:lnSpc>
              <a:buFont typeface="Arial" panose="020B0604020202020204" pitchFamily="34" charset="0"/>
              <a:buChar char="•"/>
            </a:pPr>
            <a:r>
              <a:rPr lang="en-ZA" altLang="en-US" sz="2500" b="0" dirty="0"/>
              <a:t>Sensitisation and popularisation</a:t>
            </a:r>
          </a:p>
          <a:p>
            <a:pPr marL="342900" indent="-342900">
              <a:lnSpc>
                <a:spcPct val="90000"/>
              </a:lnSpc>
              <a:buFont typeface="Arial" panose="020B0604020202020204" pitchFamily="34" charset="0"/>
              <a:buChar char="•"/>
            </a:pPr>
            <a:r>
              <a:rPr lang="en-ZA" altLang="en-US" sz="2500" b="0" dirty="0"/>
              <a:t>Research and information provision</a:t>
            </a:r>
          </a:p>
          <a:p>
            <a:pPr marL="342900" indent="-342900">
              <a:lnSpc>
                <a:spcPct val="90000"/>
              </a:lnSpc>
              <a:buFont typeface="Arial" panose="020B0604020202020204" pitchFamily="34" charset="0"/>
              <a:buChar char="•"/>
            </a:pPr>
            <a:r>
              <a:rPr lang="en-ZA" altLang="en-US" sz="2500" b="0" dirty="0"/>
              <a:t>Public hearings, sub-committees</a:t>
            </a:r>
          </a:p>
          <a:p>
            <a:pPr marL="342900" indent="-342900">
              <a:lnSpc>
                <a:spcPct val="90000"/>
              </a:lnSpc>
              <a:buFont typeface="Arial" panose="020B0604020202020204" pitchFamily="34" charset="0"/>
              <a:buChar char="•"/>
            </a:pPr>
            <a:r>
              <a:rPr lang="en-ZA" altLang="en-US" sz="2500" b="0" dirty="0"/>
              <a:t>Report writing</a:t>
            </a:r>
          </a:p>
          <a:p>
            <a:pPr marL="342900" indent="-342900">
              <a:lnSpc>
                <a:spcPct val="90000"/>
              </a:lnSpc>
              <a:buFont typeface="Arial" panose="020B0604020202020204" pitchFamily="34" charset="0"/>
              <a:buChar char="•"/>
            </a:pPr>
            <a:r>
              <a:rPr lang="en-ZA" altLang="en-US" sz="2500" b="0" dirty="0" err="1"/>
              <a:t>NPoA</a:t>
            </a:r>
            <a:r>
              <a:rPr lang="en-ZA" altLang="en-US" sz="2500" b="0" dirty="0"/>
              <a:t> formulation</a:t>
            </a:r>
          </a:p>
          <a:p>
            <a:pPr marL="342900" indent="-342900">
              <a:lnSpc>
                <a:spcPct val="90000"/>
              </a:lnSpc>
              <a:buFont typeface="Arial" panose="020B0604020202020204" pitchFamily="34" charset="0"/>
              <a:buChar char="•"/>
            </a:pPr>
            <a:r>
              <a:rPr lang="en-ZA" altLang="en-US" sz="2500" b="0" dirty="0" err="1"/>
              <a:t>NPoA</a:t>
            </a:r>
            <a:r>
              <a:rPr lang="en-ZA" altLang="en-US" sz="2500" b="0" dirty="0"/>
              <a:t> implementation</a:t>
            </a:r>
          </a:p>
          <a:p>
            <a:pPr marL="342900" indent="-342900">
              <a:lnSpc>
                <a:spcPct val="90000"/>
              </a:lnSpc>
              <a:buFont typeface="Arial" panose="020B0604020202020204" pitchFamily="34" charset="0"/>
              <a:buChar char="•"/>
            </a:pPr>
            <a:r>
              <a:rPr lang="en-ZA" altLang="en-US" sz="2500" b="0" dirty="0" err="1"/>
              <a:t>NPoA</a:t>
            </a:r>
            <a:r>
              <a:rPr lang="en-ZA" altLang="en-US" sz="2500" b="0" dirty="0"/>
              <a:t> monitoring and evaluation</a:t>
            </a:r>
          </a:p>
        </p:txBody>
      </p:sp>
    </p:spTree>
    <p:extLst>
      <p:ext uri="{BB962C8B-B14F-4D97-AF65-F5344CB8AC3E}">
        <p14:creationId xmlns:p14="http://schemas.microsoft.com/office/powerpoint/2010/main" val="25101753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1320</TotalTime>
  <Words>1149</Words>
  <Application>Microsoft Office PowerPoint</Application>
  <PresentationFormat>On-screen Show (4:3)</PresentationFormat>
  <Paragraphs>159</Paragraphs>
  <Slides>16</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微软雅黑</vt:lpstr>
      <vt:lpstr>宋体</vt:lpstr>
      <vt:lpstr>Arial</vt:lpstr>
      <vt:lpstr>Calibri</vt:lpstr>
      <vt:lpstr>Courier New</vt:lpstr>
      <vt:lpstr>Tahoma</vt:lpstr>
      <vt:lpstr>Times New Roman</vt:lpstr>
      <vt:lpstr>Office Theme</vt:lpstr>
      <vt:lpstr>PowerPoint Presentation</vt:lpstr>
      <vt:lpstr>OUTLINE</vt:lpstr>
      <vt:lpstr>APRM in a nutshell</vt:lpstr>
      <vt:lpstr>PowerPoint Presentation</vt:lpstr>
      <vt:lpstr>PowerPoint Presentation</vt:lpstr>
      <vt:lpstr>SONA, 11 April 2018</vt:lpstr>
      <vt:lpstr>APRM Sensitisation  project in Namibia (ASPIN)</vt:lpstr>
      <vt:lpstr>roleS for NATIONAL parliaments </vt:lpstr>
      <vt:lpstr>Entry points for parliament</vt:lpstr>
      <vt:lpstr>Parliament’s APRM record</vt:lpstr>
      <vt:lpstr>Parliament and APRM in South Africa </vt:lpstr>
      <vt:lpstr>Strengths of Parliament in SA Process</vt:lpstr>
      <vt:lpstr>WEAKNESSES</vt:lpstr>
      <vt:lpstr>Parliament and the aprm</vt:lpstr>
      <vt:lpstr>PRACTICAL RECOMMENDATIONS</vt:lpstr>
      <vt:lpstr>PowerPoint Presentation</vt:lpstr>
    </vt:vector>
  </TitlesOfParts>
  <Company>SAIIA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Riona Judge Mccormack</dc:creator>
  <cp:lastModifiedBy>Steven Gruzd</cp:lastModifiedBy>
  <cp:revision>151</cp:revision>
  <dcterms:created xsi:type="dcterms:W3CDTF">2013-01-04T14:19:12Z</dcterms:created>
  <dcterms:modified xsi:type="dcterms:W3CDTF">2018-04-18T18:41:44Z</dcterms:modified>
</cp:coreProperties>
</file>