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4"/>
  </p:sldMasterIdLst>
  <p:sldIdLst>
    <p:sldId id="269" r:id="rId5"/>
    <p:sldId id="263" r:id="rId6"/>
    <p:sldId id="264" r:id="rId7"/>
    <p:sldId id="265" r:id="rId8"/>
    <p:sldId id="266" r:id="rId9"/>
    <p:sldId id="267" r:id="rId10"/>
    <p:sldId id="268" r:id="rId1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0A11A0-7913-4936-B17F-32805A26E2B7}" v="27" dt="2024-10-02T11:13:15.1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 snapToObjects="1">
      <p:cViewPr varScale="1">
        <p:scale>
          <a:sx n="84" d="100"/>
          <a:sy n="84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tha Mzinyati" userId="fc55d8e4-da1f-49e3-93e7-6d62c560cbba" providerId="ADAL" clId="{EF0A11A0-7913-4936-B17F-32805A26E2B7}"/>
    <pc:docChg chg="modSld">
      <pc:chgData name="Litha Mzinyati" userId="fc55d8e4-da1f-49e3-93e7-6d62c560cbba" providerId="ADAL" clId="{EF0A11A0-7913-4936-B17F-32805A26E2B7}" dt="2024-10-02T11:13:15.114" v="51" actId="12269"/>
      <pc:docMkLst>
        <pc:docMk/>
      </pc:docMkLst>
      <pc:sldChg chg="addSp delSp modSp mod">
        <pc:chgData name="Litha Mzinyati" userId="fc55d8e4-da1f-49e3-93e7-6d62c560cbba" providerId="ADAL" clId="{EF0A11A0-7913-4936-B17F-32805A26E2B7}" dt="2024-10-02T10:30:23.098" v="4" actId="12269"/>
        <pc:sldMkLst>
          <pc:docMk/>
          <pc:sldMk cId="3986665283" sldId="263"/>
        </pc:sldMkLst>
        <pc:spChg chg="add del">
          <ac:chgData name="Litha Mzinyati" userId="fc55d8e4-da1f-49e3-93e7-6d62c560cbba" providerId="ADAL" clId="{EF0A11A0-7913-4936-B17F-32805A26E2B7}" dt="2024-10-02T10:30:10.066" v="3" actId="12084"/>
          <ac:spMkLst>
            <pc:docMk/>
            <pc:sldMk cId="3986665283" sldId="263"/>
            <ac:spMk id="3" creationId="{9CF4A42D-BA7E-5D34-EBD6-06C777ADC593}"/>
          </ac:spMkLst>
        </pc:spChg>
        <pc:spChg chg="mod">
          <ac:chgData name="Litha Mzinyati" userId="fc55d8e4-da1f-49e3-93e7-6d62c560cbba" providerId="ADAL" clId="{EF0A11A0-7913-4936-B17F-32805A26E2B7}" dt="2024-10-02T10:29:18.480" v="0" actId="113"/>
          <ac:spMkLst>
            <pc:docMk/>
            <pc:sldMk cId="3986665283" sldId="263"/>
            <ac:spMk id="5" creationId="{131CA083-9CB5-F63F-80B0-07AA43287937}"/>
          </ac:spMkLst>
        </pc:spChg>
        <pc:graphicFrameChg chg="add mod">
          <ac:chgData name="Litha Mzinyati" userId="fc55d8e4-da1f-49e3-93e7-6d62c560cbba" providerId="ADAL" clId="{EF0A11A0-7913-4936-B17F-32805A26E2B7}" dt="2024-10-02T10:29:27.911" v="1" actId="12084"/>
          <ac:graphicFrameMkLst>
            <pc:docMk/>
            <pc:sldMk cId="3986665283" sldId="263"/>
            <ac:graphicFrameMk id="4" creationId="{D9AF78C8-6CB4-B1FD-7E45-F2DA7F422C65}"/>
          </ac:graphicFrameMkLst>
        </pc:graphicFrameChg>
        <pc:graphicFrameChg chg="add mod">
          <ac:chgData name="Litha Mzinyati" userId="fc55d8e4-da1f-49e3-93e7-6d62c560cbba" providerId="ADAL" clId="{EF0A11A0-7913-4936-B17F-32805A26E2B7}" dt="2024-10-02T10:30:23.098" v="4" actId="12269"/>
          <ac:graphicFrameMkLst>
            <pc:docMk/>
            <pc:sldMk cId="3986665283" sldId="263"/>
            <ac:graphicFrameMk id="6" creationId="{D9BB1D72-0AA2-F876-688E-BBC42D6A31A2}"/>
          </ac:graphicFrameMkLst>
        </pc:graphicFrameChg>
      </pc:sldChg>
      <pc:sldChg chg="addSp delSp modSp mod">
        <pc:chgData name="Litha Mzinyati" userId="fc55d8e4-da1f-49e3-93e7-6d62c560cbba" providerId="ADAL" clId="{EF0A11A0-7913-4936-B17F-32805A26E2B7}" dt="2024-10-02T10:31:07.732" v="7" actId="113"/>
        <pc:sldMkLst>
          <pc:docMk/>
          <pc:sldMk cId="2901524045" sldId="264"/>
        </pc:sldMkLst>
        <pc:spChg chg="del">
          <ac:chgData name="Litha Mzinyati" userId="fc55d8e4-da1f-49e3-93e7-6d62c560cbba" providerId="ADAL" clId="{EF0A11A0-7913-4936-B17F-32805A26E2B7}" dt="2024-10-02T10:30:47.792" v="5" actId="12084"/>
          <ac:spMkLst>
            <pc:docMk/>
            <pc:sldMk cId="2901524045" sldId="264"/>
            <ac:spMk id="3" creationId="{029102C7-DFFC-7650-1EB9-00BB6306E5EC}"/>
          </ac:spMkLst>
        </pc:spChg>
        <pc:spChg chg="mod">
          <ac:chgData name="Litha Mzinyati" userId="fc55d8e4-da1f-49e3-93e7-6d62c560cbba" providerId="ADAL" clId="{EF0A11A0-7913-4936-B17F-32805A26E2B7}" dt="2024-10-02T10:31:07.732" v="7" actId="113"/>
          <ac:spMkLst>
            <pc:docMk/>
            <pc:sldMk cId="2901524045" sldId="264"/>
            <ac:spMk id="4" creationId="{18DCB891-BCF4-EBED-F26C-346ED8294CB5}"/>
          </ac:spMkLst>
        </pc:spChg>
        <pc:graphicFrameChg chg="add mod">
          <ac:chgData name="Litha Mzinyati" userId="fc55d8e4-da1f-49e3-93e7-6d62c560cbba" providerId="ADAL" clId="{EF0A11A0-7913-4936-B17F-32805A26E2B7}" dt="2024-10-02T10:30:57.869" v="6" actId="12269"/>
          <ac:graphicFrameMkLst>
            <pc:docMk/>
            <pc:sldMk cId="2901524045" sldId="264"/>
            <ac:graphicFrameMk id="5" creationId="{B6FE5A56-7DC7-A2EC-D32C-EB3DA0D0E998}"/>
          </ac:graphicFrameMkLst>
        </pc:graphicFrameChg>
      </pc:sldChg>
      <pc:sldChg chg="addSp delSp modSp mod">
        <pc:chgData name="Litha Mzinyati" userId="fc55d8e4-da1f-49e3-93e7-6d62c560cbba" providerId="ADAL" clId="{EF0A11A0-7913-4936-B17F-32805A26E2B7}" dt="2024-10-02T11:10:38.434" v="41" actId="207"/>
        <pc:sldMkLst>
          <pc:docMk/>
          <pc:sldMk cId="3295145428" sldId="265"/>
        </pc:sldMkLst>
        <pc:spChg chg="add del mod">
          <ac:chgData name="Litha Mzinyati" userId="fc55d8e4-da1f-49e3-93e7-6d62c560cbba" providerId="ADAL" clId="{EF0A11A0-7913-4936-B17F-32805A26E2B7}" dt="2024-10-02T11:09:58.461" v="35" actId="12084"/>
          <ac:spMkLst>
            <pc:docMk/>
            <pc:sldMk cId="3295145428" sldId="265"/>
            <ac:spMk id="3" creationId="{F713F304-78C7-3506-A4A2-129B976002BA}"/>
          </ac:spMkLst>
        </pc:spChg>
        <pc:spChg chg="mod">
          <ac:chgData name="Litha Mzinyati" userId="fc55d8e4-da1f-49e3-93e7-6d62c560cbba" providerId="ADAL" clId="{EF0A11A0-7913-4936-B17F-32805A26E2B7}" dt="2024-10-02T10:31:52.564" v="8" actId="113"/>
          <ac:spMkLst>
            <pc:docMk/>
            <pc:sldMk cId="3295145428" sldId="265"/>
            <ac:spMk id="4" creationId="{87DA6913-2E79-5659-0A9D-150370EEDA7C}"/>
          </ac:spMkLst>
        </pc:spChg>
        <pc:graphicFrameChg chg="add mod">
          <ac:chgData name="Litha Mzinyati" userId="fc55d8e4-da1f-49e3-93e7-6d62c560cbba" providerId="ADAL" clId="{EF0A11A0-7913-4936-B17F-32805A26E2B7}" dt="2024-10-02T11:09:47.274" v="33" actId="12084"/>
          <ac:graphicFrameMkLst>
            <pc:docMk/>
            <pc:sldMk cId="3295145428" sldId="265"/>
            <ac:graphicFrameMk id="5" creationId="{B9FBC7CD-4504-1541-1783-EFC792655D85}"/>
          </ac:graphicFrameMkLst>
        </pc:graphicFrameChg>
        <pc:graphicFrameChg chg="add mod modGraphic">
          <ac:chgData name="Litha Mzinyati" userId="fc55d8e4-da1f-49e3-93e7-6d62c560cbba" providerId="ADAL" clId="{EF0A11A0-7913-4936-B17F-32805A26E2B7}" dt="2024-10-02T11:10:38.434" v="41" actId="207"/>
          <ac:graphicFrameMkLst>
            <pc:docMk/>
            <pc:sldMk cId="3295145428" sldId="265"/>
            <ac:graphicFrameMk id="6" creationId="{68B8AF89-470A-BBDC-BA78-7933BA438916}"/>
          </ac:graphicFrameMkLst>
        </pc:graphicFrameChg>
      </pc:sldChg>
      <pc:sldChg chg="addSp delSp modSp">
        <pc:chgData name="Litha Mzinyati" userId="fc55d8e4-da1f-49e3-93e7-6d62c560cbba" providerId="ADAL" clId="{EF0A11A0-7913-4936-B17F-32805A26E2B7}" dt="2024-10-02T11:11:29.991" v="43" actId="33524"/>
        <pc:sldMkLst>
          <pc:docMk/>
          <pc:sldMk cId="3449785500" sldId="266"/>
        </pc:sldMkLst>
        <pc:spChg chg="del">
          <ac:chgData name="Litha Mzinyati" userId="fc55d8e4-da1f-49e3-93e7-6d62c560cbba" providerId="ADAL" clId="{EF0A11A0-7913-4936-B17F-32805A26E2B7}" dt="2024-10-02T11:11:20.519" v="42" actId="12084"/>
          <ac:spMkLst>
            <pc:docMk/>
            <pc:sldMk cId="3449785500" sldId="266"/>
            <ac:spMk id="3" creationId="{EAEE908F-1AB1-F63D-2253-5CFAAEE5EEC9}"/>
          </ac:spMkLst>
        </pc:spChg>
        <pc:graphicFrameChg chg="add mod">
          <ac:chgData name="Litha Mzinyati" userId="fc55d8e4-da1f-49e3-93e7-6d62c560cbba" providerId="ADAL" clId="{EF0A11A0-7913-4936-B17F-32805A26E2B7}" dt="2024-10-02T11:11:29.991" v="43" actId="33524"/>
          <ac:graphicFrameMkLst>
            <pc:docMk/>
            <pc:sldMk cId="3449785500" sldId="266"/>
            <ac:graphicFrameMk id="5" creationId="{9EDE3B7D-4F06-9DE1-6498-1A8A40753A7A}"/>
          </ac:graphicFrameMkLst>
        </pc:graphicFrameChg>
      </pc:sldChg>
      <pc:sldChg chg="addSp delSp modSp">
        <pc:chgData name="Litha Mzinyati" userId="fc55d8e4-da1f-49e3-93e7-6d62c560cbba" providerId="ADAL" clId="{EF0A11A0-7913-4936-B17F-32805A26E2B7}" dt="2024-10-02T11:12:46.785" v="48" actId="12084"/>
        <pc:sldMkLst>
          <pc:docMk/>
          <pc:sldMk cId="1211443263" sldId="267"/>
        </pc:sldMkLst>
        <pc:spChg chg="add del">
          <ac:chgData name="Litha Mzinyati" userId="fc55d8e4-da1f-49e3-93e7-6d62c560cbba" providerId="ADAL" clId="{EF0A11A0-7913-4936-B17F-32805A26E2B7}" dt="2024-10-02T11:12:46.785" v="48" actId="12084"/>
          <ac:spMkLst>
            <pc:docMk/>
            <pc:sldMk cId="1211443263" sldId="267"/>
            <ac:spMk id="3" creationId="{2E5ABA7E-8EC8-5C79-59A7-0761F04F9E86}"/>
          </ac:spMkLst>
        </pc:spChg>
        <pc:graphicFrameChg chg="add mod">
          <ac:chgData name="Litha Mzinyati" userId="fc55d8e4-da1f-49e3-93e7-6d62c560cbba" providerId="ADAL" clId="{EF0A11A0-7913-4936-B17F-32805A26E2B7}" dt="2024-10-02T11:12:12.015" v="44" actId="12084"/>
          <ac:graphicFrameMkLst>
            <pc:docMk/>
            <pc:sldMk cId="1211443263" sldId="267"/>
            <ac:graphicFrameMk id="5" creationId="{DB214096-64DC-A75E-3C95-A4D89BCAAE26}"/>
          </ac:graphicFrameMkLst>
        </pc:graphicFrameChg>
        <pc:graphicFrameChg chg="add mod">
          <ac:chgData name="Litha Mzinyati" userId="fc55d8e4-da1f-49e3-93e7-6d62c560cbba" providerId="ADAL" clId="{EF0A11A0-7913-4936-B17F-32805A26E2B7}" dt="2024-10-02T11:12:29.124" v="46" actId="12084"/>
          <ac:graphicFrameMkLst>
            <pc:docMk/>
            <pc:sldMk cId="1211443263" sldId="267"/>
            <ac:graphicFrameMk id="6" creationId="{A01404DA-8C76-6B43-F55E-451E1EC760D6}"/>
          </ac:graphicFrameMkLst>
        </pc:graphicFrameChg>
        <pc:graphicFrameChg chg="add mod">
          <ac:chgData name="Litha Mzinyati" userId="fc55d8e4-da1f-49e3-93e7-6d62c560cbba" providerId="ADAL" clId="{EF0A11A0-7913-4936-B17F-32805A26E2B7}" dt="2024-10-02T11:12:46.785" v="48" actId="12084"/>
          <ac:graphicFrameMkLst>
            <pc:docMk/>
            <pc:sldMk cId="1211443263" sldId="267"/>
            <ac:graphicFrameMk id="7" creationId="{8412D61E-D269-61CB-89F4-B35F8EBFED04}"/>
          </ac:graphicFrameMkLst>
        </pc:graphicFrameChg>
      </pc:sldChg>
      <pc:sldChg chg="addSp delSp modSp">
        <pc:chgData name="Litha Mzinyati" userId="fc55d8e4-da1f-49e3-93e7-6d62c560cbba" providerId="ADAL" clId="{EF0A11A0-7913-4936-B17F-32805A26E2B7}" dt="2024-10-02T11:13:15.114" v="51" actId="12269"/>
        <pc:sldMkLst>
          <pc:docMk/>
          <pc:sldMk cId="785226775" sldId="268"/>
        </pc:sldMkLst>
        <pc:spChg chg="del">
          <ac:chgData name="Litha Mzinyati" userId="fc55d8e4-da1f-49e3-93e7-6d62c560cbba" providerId="ADAL" clId="{EF0A11A0-7913-4936-B17F-32805A26E2B7}" dt="2024-10-02T11:13:11.155" v="49" actId="12084"/>
          <ac:spMkLst>
            <pc:docMk/>
            <pc:sldMk cId="785226775" sldId="268"/>
            <ac:spMk id="3" creationId="{55783FAE-1812-0473-CAE9-E1318908DE63}"/>
          </ac:spMkLst>
        </pc:spChg>
        <pc:graphicFrameChg chg="add mod">
          <ac:chgData name="Litha Mzinyati" userId="fc55d8e4-da1f-49e3-93e7-6d62c560cbba" providerId="ADAL" clId="{EF0A11A0-7913-4936-B17F-32805A26E2B7}" dt="2024-10-02T11:13:15.114" v="51" actId="12269"/>
          <ac:graphicFrameMkLst>
            <pc:docMk/>
            <pc:sldMk cId="785226775" sldId="268"/>
            <ac:graphicFrameMk id="4" creationId="{1E2E90B2-8179-CCBA-B52E-6DD565838F3A}"/>
          </ac:graphicFrameMkLst>
        </pc:graphicFrameChg>
      </pc:sldChg>
      <pc:sldChg chg="addSp delSp modSp mod">
        <pc:chgData name="Litha Mzinyati" userId="fc55d8e4-da1f-49e3-93e7-6d62c560cbba" providerId="ADAL" clId="{EF0A11A0-7913-4936-B17F-32805A26E2B7}" dt="2024-10-02T11:07:19.935" v="32" actId="14100"/>
        <pc:sldMkLst>
          <pc:docMk/>
          <pc:sldMk cId="3195631712" sldId="269"/>
        </pc:sldMkLst>
        <pc:spChg chg="del">
          <ac:chgData name="Litha Mzinyati" userId="fc55d8e4-da1f-49e3-93e7-6d62c560cbba" providerId="ADAL" clId="{EF0A11A0-7913-4936-B17F-32805A26E2B7}" dt="2024-10-02T10:33:52.339" v="25"/>
          <ac:spMkLst>
            <pc:docMk/>
            <pc:sldMk cId="3195631712" sldId="269"/>
            <ac:spMk id="12" creationId="{886B22EA-469C-158D-49DF-FB285FAD7482}"/>
          </ac:spMkLst>
        </pc:spChg>
        <pc:picChg chg="add mod">
          <ac:chgData name="Litha Mzinyati" userId="fc55d8e4-da1f-49e3-93e7-6d62c560cbba" providerId="ADAL" clId="{EF0A11A0-7913-4936-B17F-32805A26E2B7}" dt="2024-10-02T11:07:19.935" v="32" actId="14100"/>
          <ac:picMkLst>
            <pc:docMk/>
            <pc:sldMk cId="3195631712" sldId="269"/>
            <ac:picMk id="5" creationId="{F23B2E79-4CB9-0D2A-0CD0-900B55211F6A}"/>
          </ac:picMkLst>
        </pc:picChg>
      </pc:sldChg>
    </pc:docChg>
  </pc:docChgLst>
  <pc:docChgLst>
    <pc:chgData name="Karabo Mangena" userId="3254764f-49f1-4cdc-86cf-793735a12b14" providerId="ADAL" clId="{786E46F1-175A-4A41-A4F2-A2BE4BDECA7F}"/>
    <pc:docChg chg="modSld">
      <pc:chgData name="Karabo Mangena" userId="3254764f-49f1-4cdc-86cf-793735a12b14" providerId="ADAL" clId="{786E46F1-175A-4A41-A4F2-A2BE4BDECA7F}" dt="2024-10-02T13:40:14.607" v="7" actId="113"/>
      <pc:docMkLst>
        <pc:docMk/>
      </pc:docMkLst>
      <pc:sldChg chg="modSp mod">
        <pc:chgData name="Karabo Mangena" userId="3254764f-49f1-4cdc-86cf-793735a12b14" providerId="ADAL" clId="{786E46F1-175A-4A41-A4F2-A2BE4BDECA7F}" dt="2024-10-02T13:39:32.030" v="6" actId="207"/>
        <pc:sldMkLst>
          <pc:docMk/>
          <pc:sldMk cId="3295145428" sldId="265"/>
        </pc:sldMkLst>
        <pc:graphicFrameChg chg="modGraphic">
          <ac:chgData name="Karabo Mangena" userId="3254764f-49f1-4cdc-86cf-793735a12b14" providerId="ADAL" clId="{786E46F1-175A-4A41-A4F2-A2BE4BDECA7F}" dt="2024-10-02T13:39:32.030" v="6" actId="207"/>
          <ac:graphicFrameMkLst>
            <pc:docMk/>
            <pc:sldMk cId="3295145428" sldId="265"/>
            <ac:graphicFrameMk id="6" creationId="{68B8AF89-470A-BBDC-BA78-7933BA438916}"/>
          </ac:graphicFrameMkLst>
        </pc:graphicFrameChg>
      </pc:sldChg>
      <pc:sldChg chg="modSp mod">
        <pc:chgData name="Karabo Mangena" userId="3254764f-49f1-4cdc-86cf-793735a12b14" providerId="ADAL" clId="{786E46F1-175A-4A41-A4F2-A2BE4BDECA7F}" dt="2024-10-02T13:40:14.607" v="7" actId="113"/>
        <pc:sldMkLst>
          <pc:docMk/>
          <pc:sldMk cId="3195631712" sldId="269"/>
        </pc:sldMkLst>
        <pc:spChg chg="mod">
          <ac:chgData name="Karabo Mangena" userId="3254764f-49f1-4cdc-86cf-793735a12b14" providerId="ADAL" clId="{786E46F1-175A-4A41-A4F2-A2BE4BDECA7F}" dt="2024-10-02T11:51:26.215" v="3" actId="20577"/>
          <ac:spMkLst>
            <pc:docMk/>
            <pc:sldMk cId="3195631712" sldId="269"/>
            <ac:spMk id="3" creationId="{70C02B0E-5738-134A-BFC3-6C32163D4FA5}"/>
          </ac:spMkLst>
        </pc:spChg>
        <pc:spChg chg="mod">
          <ac:chgData name="Karabo Mangena" userId="3254764f-49f1-4cdc-86cf-793735a12b14" providerId="ADAL" clId="{786E46F1-175A-4A41-A4F2-A2BE4BDECA7F}" dt="2024-10-02T13:40:14.607" v="7" actId="113"/>
          <ac:spMkLst>
            <pc:docMk/>
            <pc:sldMk cId="3195631712" sldId="269"/>
            <ac:spMk id="4" creationId="{12C3859B-88AC-AB4B-A612-C2E5C91230E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36FC00-CC23-4E5B-B2CE-B7DD011D6ACE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8F17EA3F-67F9-424C-9003-88828DB85D9F}">
      <dgm:prSet/>
      <dgm:spPr/>
      <dgm:t>
        <a:bodyPr/>
        <a:lstStyle/>
        <a:p>
          <a:r>
            <a:rPr lang="en-US" b="1"/>
            <a:t>SADC’s Digital Tranformation</a:t>
          </a:r>
          <a:endParaRPr lang="en-ZA"/>
        </a:p>
      </dgm:t>
    </dgm:pt>
    <dgm:pt modelId="{E978463B-8108-49F3-BB5C-FBD963D5A404}" type="parTrans" cxnId="{7F2BE11D-DCF1-48C7-947F-D23B71D613C8}">
      <dgm:prSet/>
      <dgm:spPr/>
      <dgm:t>
        <a:bodyPr/>
        <a:lstStyle/>
        <a:p>
          <a:endParaRPr lang="en-ZA"/>
        </a:p>
      </dgm:t>
    </dgm:pt>
    <dgm:pt modelId="{0AF07214-7D17-4C36-9ED0-836D39DD693D}" type="sibTrans" cxnId="{7F2BE11D-DCF1-48C7-947F-D23B71D613C8}">
      <dgm:prSet/>
      <dgm:spPr/>
      <dgm:t>
        <a:bodyPr/>
        <a:lstStyle/>
        <a:p>
          <a:endParaRPr lang="en-ZA"/>
        </a:p>
      </dgm:t>
    </dgm:pt>
    <dgm:pt modelId="{9DEBABD0-C9EE-4114-B896-E48F4E332DA0}">
      <dgm:prSet/>
      <dgm:spPr/>
      <dgm:t>
        <a:bodyPr/>
        <a:lstStyle/>
        <a:p>
          <a:r>
            <a:rPr lang="en-US" b="1"/>
            <a:t>SADC countries are rapidly advancing their digital infrastructure to mordenize economies and service delivery.</a:t>
          </a:r>
          <a:endParaRPr lang="en-ZA"/>
        </a:p>
      </dgm:t>
    </dgm:pt>
    <dgm:pt modelId="{A7E003B0-161A-4F9C-8683-93742399520F}" type="parTrans" cxnId="{FD0A9527-5A89-47DE-9584-A0660AF9600F}">
      <dgm:prSet/>
      <dgm:spPr/>
      <dgm:t>
        <a:bodyPr/>
        <a:lstStyle/>
        <a:p>
          <a:endParaRPr lang="en-ZA"/>
        </a:p>
      </dgm:t>
    </dgm:pt>
    <dgm:pt modelId="{80128D29-99E1-49FE-AC34-C31D654EAFA0}" type="sibTrans" cxnId="{FD0A9527-5A89-47DE-9584-A0660AF9600F}">
      <dgm:prSet/>
      <dgm:spPr/>
      <dgm:t>
        <a:bodyPr/>
        <a:lstStyle/>
        <a:p>
          <a:endParaRPr lang="en-ZA"/>
        </a:p>
      </dgm:t>
    </dgm:pt>
    <dgm:pt modelId="{2CED3797-06B8-4F55-930D-F9BDE0806BEB}">
      <dgm:prSet/>
      <dgm:spPr/>
      <dgm:t>
        <a:bodyPr/>
        <a:lstStyle/>
        <a:p>
          <a:r>
            <a:rPr lang="en-US" b="1"/>
            <a:t>Human Rights Concerns </a:t>
          </a:r>
          <a:endParaRPr lang="en-ZA"/>
        </a:p>
      </dgm:t>
    </dgm:pt>
    <dgm:pt modelId="{4B09ED16-E8CB-4BCA-88E3-2CCA988EAC0E}" type="parTrans" cxnId="{87FB5299-E857-4882-9E9C-12C3A022E683}">
      <dgm:prSet/>
      <dgm:spPr/>
      <dgm:t>
        <a:bodyPr/>
        <a:lstStyle/>
        <a:p>
          <a:endParaRPr lang="en-ZA"/>
        </a:p>
      </dgm:t>
    </dgm:pt>
    <dgm:pt modelId="{F89CFA3F-7AA5-4F10-9591-0A21185D18B3}" type="sibTrans" cxnId="{87FB5299-E857-4882-9E9C-12C3A022E683}">
      <dgm:prSet/>
      <dgm:spPr/>
      <dgm:t>
        <a:bodyPr/>
        <a:lstStyle/>
        <a:p>
          <a:endParaRPr lang="en-ZA"/>
        </a:p>
      </dgm:t>
    </dgm:pt>
    <dgm:pt modelId="{BC3397C4-EBB3-415B-A07C-2E066419D2B6}">
      <dgm:prSet/>
      <dgm:spPr/>
      <dgm:t>
        <a:bodyPr/>
        <a:lstStyle/>
        <a:p>
          <a:r>
            <a:rPr lang="en-US" b="1"/>
            <a:t>The focus on economic growth often overshadows essential digital rights such as privacy and freedom of expression.</a:t>
          </a:r>
          <a:endParaRPr lang="en-ZA"/>
        </a:p>
      </dgm:t>
    </dgm:pt>
    <dgm:pt modelId="{2488706F-F8AA-4D0C-9721-458D2D9CB4F1}" type="parTrans" cxnId="{AFDFD5BF-F448-4A42-A5BE-4343A4C96E58}">
      <dgm:prSet/>
      <dgm:spPr/>
      <dgm:t>
        <a:bodyPr/>
        <a:lstStyle/>
        <a:p>
          <a:endParaRPr lang="en-ZA"/>
        </a:p>
      </dgm:t>
    </dgm:pt>
    <dgm:pt modelId="{F29F6B1F-60CC-4A8B-B7D8-23DEAB29838B}" type="sibTrans" cxnId="{AFDFD5BF-F448-4A42-A5BE-4343A4C96E58}">
      <dgm:prSet/>
      <dgm:spPr/>
      <dgm:t>
        <a:bodyPr/>
        <a:lstStyle/>
        <a:p>
          <a:endParaRPr lang="en-ZA"/>
        </a:p>
      </dgm:t>
    </dgm:pt>
    <dgm:pt modelId="{EFF312B5-6950-4390-8517-DED7C6B8AE5C}">
      <dgm:prSet/>
      <dgm:spPr/>
      <dgm:t>
        <a:bodyPr/>
        <a:lstStyle/>
        <a:p>
          <a:r>
            <a:rPr lang="en-US" b="1"/>
            <a:t>Need for Digital Rights Protection</a:t>
          </a:r>
          <a:endParaRPr lang="en-ZA"/>
        </a:p>
      </dgm:t>
    </dgm:pt>
    <dgm:pt modelId="{5D2471D1-8521-47CD-94AD-9C3EC9E78A95}" type="parTrans" cxnId="{12D9FA81-0D4F-4F7D-B2E3-7C87FF772BA4}">
      <dgm:prSet/>
      <dgm:spPr/>
      <dgm:t>
        <a:bodyPr/>
        <a:lstStyle/>
        <a:p>
          <a:endParaRPr lang="en-ZA"/>
        </a:p>
      </dgm:t>
    </dgm:pt>
    <dgm:pt modelId="{B099D9E5-AFCF-4DD8-AE02-E4C0ABEF7399}" type="sibTrans" cxnId="{12D9FA81-0D4F-4F7D-B2E3-7C87FF772BA4}">
      <dgm:prSet/>
      <dgm:spPr/>
      <dgm:t>
        <a:bodyPr/>
        <a:lstStyle/>
        <a:p>
          <a:endParaRPr lang="en-ZA"/>
        </a:p>
      </dgm:t>
    </dgm:pt>
    <dgm:pt modelId="{C434DCF7-94A6-4461-83A9-D1298EAE928A}">
      <dgm:prSet/>
      <dgm:spPr/>
      <dgm:t>
        <a:bodyPr/>
        <a:lstStyle/>
        <a:p>
          <a:r>
            <a:rPr lang="en-US" b="1"/>
            <a:t>As digital technologies expand, there is a n urgent need to ensure that human rights are integrated into digital policies.</a:t>
          </a:r>
          <a:endParaRPr lang="en-ZA"/>
        </a:p>
      </dgm:t>
    </dgm:pt>
    <dgm:pt modelId="{5051BBC6-4C20-4880-8557-8375A18FED7F}" type="parTrans" cxnId="{4FFB2C07-D096-4C08-AC4A-E3B77400161C}">
      <dgm:prSet/>
      <dgm:spPr/>
      <dgm:t>
        <a:bodyPr/>
        <a:lstStyle/>
        <a:p>
          <a:endParaRPr lang="en-ZA"/>
        </a:p>
      </dgm:t>
    </dgm:pt>
    <dgm:pt modelId="{CA908B65-8086-4FE9-A74D-FAD946B3295D}" type="sibTrans" cxnId="{4FFB2C07-D096-4C08-AC4A-E3B77400161C}">
      <dgm:prSet/>
      <dgm:spPr/>
      <dgm:t>
        <a:bodyPr/>
        <a:lstStyle/>
        <a:p>
          <a:endParaRPr lang="en-ZA"/>
        </a:p>
      </dgm:t>
    </dgm:pt>
    <dgm:pt modelId="{E2A1C46F-C4D2-4236-93C4-F4F323794996}" type="pres">
      <dgm:prSet presAssocID="{F636FC00-CC23-4E5B-B2CE-B7DD011D6ACE}" presName="Name0" presStyleCnt="0">
        <dgm:presLayoutVars>
          <dgm:dir/>
          <dgm:animLvl val="lvl"/>
          <dgm:resizeHandles val="exact"/>
        </dgm:presLayoutVars>
      </dgm:prSet>
      <dgm:spPr/>
    </dgm:pt>
    <dgm:pt modelId="{33F60410-0EF6-4685-9300-02F03D51C7C5}" type="pres">
      <dgm:prSet presAssocID="{8F17EA3F-67F9-424C-9003-88828DB85D9F}" presName="linNode" presStyleCnt="0"/>
      <dgm:spPr/>
    </dgm:pt>
    <dgm:pt modelId="{240E35C2-052B-43E7-91B0-62CB992E6BCC}" type="pres">
      <dgm:prSet presAssocID="{8F17EA3F-67F9-424C-9003-88828DB85D9F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D5A8FA7-710B-42E5-9545-9883141354D5}" type="pres">
      <dgm:prSet presAssocID="{8F17EA3F-67F9-424C-9003-88828DB85D9F}" presName="descendantText" presStyleLbl="alignAccFollowNode1" presStyleIdx="0" presStyleCnt="3">
        <dgm:presLayoutVars>
          <dgm:bulletEnabled val="1"/>
        </dgm:presLayoutVars>
      </dgm:prSet>
      <dgm:spPr/>
    </dgm:pt>
    <dgm:pt modelId="{45696ED1-24B0-4FA6-9FAE-976D148F6B3A}" type="pres">
      <dgm:prSet presAssocID="{0AF07214-7D17-4C36-9ED0-836D39DD693D}" presName="sp" presStyleCnt="0"/>
      <dgm:spPr/>
    </dgm:pt>
    <dgm:pt modelId="{3779DCC1-37AC-4BEA-A8F2-F0C865C43BD6}" type="pres">
      <dgm:prSet presAssocID="{2CED3797-06B8-4F55-930D-F9BDE0806BEB}" presName="linNode" presStyleCnt="0"/>
      <dgm:spPr/>
    </dgm:pt>
    <dgm:pt modelId="{0B9A1B30-655F-4419-BEB0-9F639A31005D}" type="pres">
      <dgm:prSet presAssocID="{2CED3797-06B8-4F55-930D-F9BDE0806BE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A040554-3905-44FC-BFAB-574547803421}" type="pres">
      <dgm:prSet presAssocID="{2CED3797-06B8-4F55-930D-F9BDE0806BEB}" presName="descendantText" presStyleLbl="alignAccFollowNode1" presStyleIdx="1" presStyleCnt="3">
        <dgm:presLayoutVars>
          <dgm:bulletEnabled val="1"/>
        </dgm:presLayoutVars>
      </dgm:prSet>
      <dgm:spPr/>
    </dgm:pt>
    <dgm:pt modelId="{86C37DC1-C54E-4242-A6DD-40CFB89FF95F}" type="pres">
      <dgm:prSet presAssocID="{F89CFA3F-7AA5-4F10-9591-0A21185D18B3}" presName="sp" presStyleCnt="0"/>
      <dgm:spPr/>
    </dgm:pt>
    <dgm:pt modelId="{29F11A0B-1886-4218-9808-FFD123678868}" type="pres">
      <dgm:prSet presAssocID="{EFF312B5-6950-4390-8517-DED7C6B8AE5C}" presName="linNode" presStyleCnt="0"/>
      <dgm:spPr/>
    </dgm:pt>
    <dgm:pt modelId="{6743398A-27EB-4B56-87E5-9692517B1E8A}" type="pres">
      <dgm:prSet presAssocID="{EFF312B5-6950-4390-8517-DED7C6B8AE5C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CA3CAF7F-2912-4695-AA59-32CB405AA3C8}" type="pres">
      <dgm:prSet presAssocID="{EFF312B5-6950-4390-8517-DED7C6B8AE5C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4FFB2C07-D096-4C08-AC4A-E3B77400161C}" srcId="{EFF312B5-6950-4390-8517-DED7C6B8AE5C}" destId="{C434DCF7-94A6-4461-83A9-D1298EAE928A}" srcOrd="0" destOrd="0" parTransId="{5051BBC6-4C20-4880-8557-8375A18FED7F}" sibTransId="{CA908B65-8086-4FE9-A74D-FAD946B3295D}"/>
    <dgm:cxn modelId="{7F2BE11D-DCF1-48C7-947F-D23B71D613C8}" srcId="{F636FC00-CC23-4E5B-B2CE-B7DD011D6ACE}" destId="{8F17EA3F-67F9-424C-9003-88828DB85D9F}" srcOrd="0" destOrd="0" parTransId="{E978463B-8108-49F3-BB5C-FBD963D5A404}" sibTransId="{0AF07214-7D17-4C36-9ED0-836D39DD693D}"/>
    <dgm:cxn modelId="{8BBADB23-DA15-47EA-A0F1-5771D7B2D77A}" type="presOf" srcId="{BC3397C4-EBB3-415B-A07C-2E066419D2B6}" destId="{CA040554-3905-44FC-BFAB-574547803421}" srcOrd="0" destOrd="0" presId="urn:microsoft.com/office/officeart/2005/8/layout/vList5"/>
    <dgm:cxn modelId="{FD0A9527-5A89-47DE-9584-A0660AF9600F}" srcId="{8F17EA3F-67F9-424C-9003-88828DB85D9F}" destId="{9DEBABD0-C9EE-4114-B896-E48F4E332DA0}" srcOrd="0" destOrd="0" parTransId="{A7E003B0-161A-4F9C-8683-93742399520F}" sibTransId="{80128D29-99E1-49FE-AC34-C31D654EAFA0}"/>
    <dgm:cxn modelId="{EBA49D5D-76BA-4E3A-A3CB-BC14484529C2}" type="presOf" srcId="{8F17EA3F-67F9-424C-9003-88828DB85D9F}" destId="{240E35C2-052B-43E7-91B0-62CB992E6BCC}" srcOrd="0" destOrd="0" presId="urn:microsoft.com/office/officeart/2005/8/layout/vList5"/>
    <dgm:cxn modelId="{CC2B3C68-333A-4FE4-A0CC-AAFD5219B719}" type="presOf" srcId="{C434DCF7-94A6-4461-83A9-D1298EAE928A}" destId="{CA3CAF7F-2912-4695-AA59-32CB405AA3C8}" srcOrd="0" destOrd="0" presId="urn:microsoft.com/office/officeart/2005/8/layout/vList5"/>
    <dgm:cxn modelId="{12D9FA81-0D4F-4F7D-B2E3-7C87FF772BA4}" srcId="{F636FC00-CC23-4E5B-B2CE-B7DD011D6ACE}" destId="{EFF312B5-6950-4390-8517-DED7C6B8AE5C}" srcOrd="2" destOrd="0" parTransId="{5D2471D1-8521-47CD-94AD-9C3EC9E78A95}" sibTransId="{B099D9E5-AFCF-4DD8-AE02-E4C0ABEF7399}"/>
    <dgm:cxn modelId="{00CFA296-EE66-4B39-B8DD-F66F04CBA31F}" type="presOf" srcId="{9DEBABD0-C9EE-4114-B896-E48F4E332DA0}" destId="{FD5A8FA7-710B-42E5-9545-9883141354D5}" srcOrd="0" destOrd="0" presId="urn:microsoft.com/office/officeart/2005/8/layout/vList5"/>
    <dgm:cxn modelId="{87FB5299-E857-4882-9E9C-12C3A022E683}" srcId="{F636FC00-CC23-4E5B-B2CE-B7DD011D6ACE}" destId="{2CED3797-06B8-4F55-930D-F9BDE0806BEB}" srcOrd="1" destOrd="0" parTransId="{4B09ED16-E8CB-4BCA-88E3-2CCA988EAC0E}" sibTransId="{F89CFA3F-7AA5-4F10-9591-0A21185D18B3}"/>
    <dgm:cxn modelId="{D294209E-F33F-428E-8069-4B3F15D82CE2}" type="presOf" srcId="{EFF312B5-6950-4390-8517-DED7C6B8AE5C}" destId="{6743398A-27EB-4B56-87E5-9692517B1E8A}" srcOrd="0" destOrd="0" presId="urn:microsoft.com/office/officeart/2005/8/layout/vList5"/>
    <dgm:cxn modelId="{AFDFD5BF-F448-4A42-A5BE-4343A4C96E58}" srcId="{2CED3797-06B8-4F55-930D-F9BDE0806BEB}" destId="{BC3397C4-EBB3-415B-A07C-2E066419D2B6}" srcOrd="0" destOrd="0" parTransId="{2488706F-F8AA-4D0C-9721-458D2D9CB4F1}" sibTransId="{F29F6B1F-60CC-4A8B-B7D8-23DEAB29838B}"/>
    <dgm:cxn modelId="{565757C6-03E7-4F57-8523-2408DE1733A4}" type="presOf" srcId="{2CED3797-06B8-4F55-930D-F9BDE0806BEB}" destId="{0B9A1B30-655F-4419-BEB0-9F639A31005D}" srcOrd="0" destOrd="0" presId="urn:microsoft.com/office/officeart/2005/8/layout/vList5"/>
    <dgm:cxn modelId="{25A796F4-31BF-4741-96B5-D8AE81A03BAD}" type="presOf" srcId="{F636FC00-CC23-4E5B-B2CE-B7DD011D6ACE}" destId="{E2A1C46F-C4D2-4236-93C4-F4F323794996}" srcOrd="0" destOrd="0" presId="urn:microsoft.com/office/officeart/2005/8/layout/vList5"/>
    <dgm:cxn modelId="{5F654841-80C7-4A40-B264-7179E4114847}" type="presParOf" srcId="{E2A1C46F-C4D2-4236-93C4-F4F323794996}" destId="{33F60410-0EF6-4685-9300-02F03D51C7C5}" srcOrd="0" destOrd="0" presId="urn:microsoft.com/office/officeart/2005/8/layout/vList5"/>
    <dgm:cxn modelId="{F72D5934-9726-4350-A727-A99E5A707B17}" type="presParOf" srcId="{33F60410-0EF6-4685-9300-02F03D51C7C5}" destId="{240E35C2-052B-43E7-91B0-62CB992E6BCC}" srcOrd="0" destOrd="0" presId="urn:microsoft.com/office/officeart/2005/8/layout/vList5"/>
    <dgm:cxn modelId="{C9C2F7E0-737E-4E6D-86DB-D2E18DE50483}" type="presParOf" srcId="{33F60410-0EF6-4685-9300-02F03D51C7C5}" destId="{FD5A8FA7-710B-42E5-9545-9883141354D5}" srcOrd="1" destOrd="0" presId="urn:microsoft.com/office/officeart/2005/8/layout/vList5"/>
    <dgm:cxn modelId="{EF7EDCB6-F518-4A73-B4B6-9F5A37698414}" type="presParOf" srcId="{E2A1C46F-C4D2-4236-93C4-F4F323794996}" destId="{45696ED1-24B0-4FA6-9FAE-976D148F6B3A}" srcOrd="1" destOrd="0" presId="urn:microsoft.com/office/officeart/2005/8/layout/vList5"/>
    <dgm:cxn modelId="{708264CC-4980-48A0-9571-1D797B47DEDB}" type="presParOf" srcId="{E2A1C46F-C4D2-4236-93C4-F4F323794996}" destId="{3779DCC1-37AC-4BEA-A8F2-F0C865C43BD6}" srcOrd="2" destOrd="0" presId="urn:microsoft.com/office/officeart/2005/8/layout/vList5"/>
    <dgm:cxn modelId="{5D2CB94D-3AF7-4C48-8431-B4B0186DD41B}" type="presParOf" srcId="{3779DCC1-37AC-4BEA-A8F2-F0C865C43BD6}" destId="{0B9A1B30-655F-4419-BEB0-9F639A31005D}" srcOrd="0" destOrd="0" presId="urn:microsoft.com/office/officeart/2005/8/layout/vList5"/>
    <dgm:cxn modelId="{7D81E38C-8002-469D-B4E6-1824B5D8C4EA}" type="presParOf" srcId="{3779DCC1-37AC-4BEA-A8F2-F0C865C43BD6}" destId="{CA040554-3905-44FC-BFAB-574547803421}" srcOrd="1" destOrd="0" presId="urn:microsoft.com/office/officeart/2005/8/layout/vList5"/>
    <dgm:cxn modelId="{42E44A65-7293-4214-8BF5-DC6B6356649D}" type="presParOf" srcId="{E2A1C46F-C4D2-4236-93C4-F4F323794996}" destId="{86C37DC1-C54E-4242-A6DD-40CFB89FF95F}" srcOrd="3" destOrd="0" presId="urn:microsoft.com/office/officeart/2005/8/layout/vList5"/>
    <dgm:cxn modelId="{7CF6ABE5-D9C0-49BE-8B5D-A9649C11F466}" type="presParOf" srcId="{E2A1C46F-C4D2-4236-93C4-F4F323794996}" destId="{29F11A0B-1886-4218-9808-FFD123678868}" srcOrd="4" destOrd="0" presId="urn:microsoft.com/office/officeart/2005/8/layout/vList5"/>
    <dgm:cxn modelId="{F0A1FD28-3A2E-4189-8865-49F14EC373ED}" type="presParOf" srcId="{29F11A0B-1886-4218-9808-FFD123678868}" destId="{6743398A-27EB-4B56-87E5-9692517B1E8A}" srcOrd="0" destOrd="0" presId="urn:microsoft.com/office/officeart/2005/8/layout/vList5"/>
    <dgm:cxn modelId="{F9334CD2-59C5-4808-8C1B-4F60E1A39D7E}" type="presParOf" srcId="{29F11A0B-1886-4218-9808-FFD123678868}" destId="{CA3CAF7F-2912-4695-AA59-32CB405AA3C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F2792-FFD7-48F3-9139-3FD5B8199FA9}" type="doc">
      <dgm:prSet loTypeId="urn:microsoft.com/office/officeart/2005/8/layout/hList1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8102C627-DC39-47D2-A014-C769CEF3E54D}">
      <dgm:prSet/>
      <dgm:spPr/>
      <dgm:t>
        <a:bodyPr/>
        <a:lstStyle/>
        <a:p>
          <a:r>
            <a:rPr lang="en-US" b="1"/>
            <a:t>Government Surveillance</a:t>
          </a:r>
          <a:endParaRPr lang="en-ZA"/>
        </a:p>
      </dgm:t>
    </dgm:pt>
    <dgm:pt modelId="{5C949ACB-48CF-4108-95D4-759686FE45B5}" type="parTrans" cxnId="{85FBC73D-B1F6-4782-A219-AEB250676BAE}">
      <dgm:prSet/>
      <dgm:spPr/>
      <dgm:t>
        <a:bodyPr/>
        <a:lstStyle/>
        <a:p>
          <a:endParaRPr lang="en-ZA"/>
        </a:p>
      </dgm:t>
    </dgm:pt>
    <dgm:pt modelId="{880EFA8D-1AF8-485C-A13A-16424DB89DE1}" type="sibTrans" cxnId="{85FBC73D-B1F6-4782-A219-AEB250676BAE}">
      <dgm:prSet/>
      <dgm:spPr/>
      <dgm:t>
        <a:bodyPr/>
        <a:lstStyle/>
        <a:p>
          <a:endParaRPr lang="en-ZA"/>
        </a:p>
      </dgm:t>
    </dgm:pt>
    <dgm:pt modelId="{9B483AAD-59EA-4D4F-80A8-BDCA27B30A62}">
      <dgm:prSet/>
      <dgm:spPr/>
      <dgm:t>
        <a:bodyPr/>
        <a:lstStyle/>
        <a:p>
          <a:r>
            <a:rPr lang="en-US" b="1"/>
            <a:t>Governments in the region frequently use biometric data and digital technologies for surveillance, compromising citizens’ privacy.</a:t>
          </a:r>
          <a:endParaRPr lang="en-ZA"/>
        </a:p>
      </dgm:t>
    </dgm:pt>
    <dgm:pt modelId="{2CE7FEE0-9358-4CC6-8B98-A9D460D3C36A}" type="parTrans" cxnId="{7B3B7DB0-7F3E-4356-96BF-07AE809E2485}">
      <dgm:prSet/>
      <dgm:spPr/>
      <dgm:t>
        <a:bodyPr/>
        <a:lstStyle/>
        <a:p>
          <a:endParaRPr lang="en-ZA"/>
        </a:p>
      </dgm:t>
    </dgm:pt>
    <dgm:pt modelId="{1B3DDD86-167B-4D6B-B8A0-ED88F81ECEE5}" type="sibTrans" cxnId="{7B3B7DB0-7F3E-4356-96BF-07AE809E2485}">
      <dgm:prSet/>
      <dgm:spPr/>
      <dgm:t>
        <a:bodyPr/>
        <a:lstStyle/>
        <a:p>
          <a:endParaRPr lang="en-ZA"/>
        </a:p>
      </dgm:t>
    </dgm:pt>
    <dgm:pt modelId="{3634B691-8D29-468E-A64A-50BB38D95775}">
      <dgm:prSet/>
      <dgm:spPr/>
      <dgm:t>
        <a:bodyPr/>
        <a:lstStyle/>
        <a:p>
          <a:r>
            <a:rPr lang="en-US" b="1"/>
            <a:t>Internet Shutdowns</a:t>
          </a:r>
          <a:endParaRPr lang="en-ZA"/>
        </a:p>
      </dgm:t>
    </dgm:pt>
    <dgm:pt modelId="{CB1AE2A3-04A2-477F-889D-A4913C44C1EC}" type="parTrans" cxnId="{EF771072-26F7-4315-BC23-CE14D2106E80}">
      <dgm:prSet/>
      <dgm:spPr/>
      <dgm:t>
        <a:bodyPr/>
        <a:lstStyle/>
        <a:p>
          <a:endParaRPr lang="en-ZA"/>
        </a:p>
      </dgm:t>
    </dgm:pt>
    <dgm:pt modelId="{6183C75D-5E14-451D-B3F3-EF54A845D7D8}" type="sibTrans" cxnId="{EF771072-26F7-4315-BC23-CE14D2106E80}">
      <dgm:prSet/>
      <dgm:spPr/>
      <dgm:t>
        <a:bodyPr/>
        <a:lstStyle/>
        <a:p>
          <a:endParaRPr lang="en-ZA"/>
        </a:p>
      </dgm:t>
    </dgm:pt>
    <dgm:pt modelId="{58ABAFFD-35B2-40E8-BAB5-1CE30919EE1E}">
      <dgm:prSet/>
      <dgm:spPr/>
      <dgm:t>
        <a:bodyPr/>
        <a:lstStyle/>
        <a:p>
          <a:r>
            <a:rPr lang="en-US" b="1"/>
            <a:t>State-ordered internet disruptions during political unrest or elections limit freedom of speech and access to information.</a:t>
          </a:r>
          <a:endParaRPr lang="en-ZA"/>
        </a:p>
      </dgm:t>
    </dgm:pt>
    <dgm:pt modelId="{153A5001-4EEC-43DB-A2AA-DE6193237C84}" type="parTrans" cxnId="{361DAE88-6381-4D64-A066-C3D4DAF445AE}">
      <dgm:prSet/>
      <dgm:spPr/>
      <dgm:t>
        <a:bodyPr/>
        <a:lstStyle/>
        <a:p>
          <a:endParaRPr lang="en-ZA"/>
        </a:p>
      </dgm:t>
    </dgm:pt>
    <dgm:pt modelId="{5A0F4DC9-951E-4584-A947-E701C35AC1AA}" type="sibTrans" cxnId="{361DAE88-6381-4D64-A066-C3D4DAF445AE}">
      <dgm:prSet/>
      <dgm:spPr/>
      <dgm:t>
        <a:bodyPr/>
        <a:lstStyle/>
        <a:p>
          <a:endParaRPr lang="en-ZA"/>
        </a:p>
      </dgm:t>
    </dgm:pt>
    <dgm:pt modelId="{63369062-EE6E-485C-A842-E59FDA585533}">
      <dgm:prSet/>
      <dgm:spPr/>
      <dgm:t>
        <a:bodyPr/>
        <a:lstStyle/>
        <a:p>
          <a:r>
            <a:rPr lang="en-US" b="1"/>
            <a:t>Data Explorations</a:t>
          </a:r>
          <a:endParaRPr lang="en-ZA"/>
        </a:p>
      </dgm:t>
    </dgm:pt>
    <dgm:pt modelId="{A2EA64DC-2295-4453-B3DE-D65797916708}" type="parTrans" cxnId="{6F1FA6F6-9320-4866-B130-EDEA81C792F1}">
      <dgm:prSet/>
      <dgm:spPr/>
      <dgm:t>
        <a:bodyPr/>
        <a:lstStyle/>
        <a:p>
          <a:endParaRPr lang="en-ZA"/>
        </a:p>
      </dgm:t>
    </dgm:pt>
    <dgm:pt modelId="{25FAA679-5EBD-42D4-9A60-BF54F21D4841}" type="sibTrans" cxnId="{6F1FA6F6-9320-4866-B130-EDEA81C792F1}">
      <dgm:prSet/>
      <dgm:spPr/>
      <dgm:t>
        <a:bodyPr/>
        <a:lstStyle/>
        <a:p>
          <a:endParaRPr lang="en-ZA"/>
        </a:p>
      </dgm:t>
    </dgm:pt>
    <dgm:pt modelId="{61D7153E-66DB-4F0B-83CE-B0844E13FD16}">
      <dgm:prSet/>
      <dgm:spPr/>
      <dgm:t>
        <a:bodyPr/>
        <a:lstStyle/>
        <a:p>
          <a:r>
            <a:rPr lang="en-US" b="1"/>
            <a:t>Biometric SIM registration and unregulated data practices put citizens’ personal information at risk of misuse.</a:t>
          </a:r>
          <a:endParaRPr lang="en-ZA"/>
        </a:p>
      </dgm:t>
    </dgm:pt>
    <dgm:pt modelId="{8C8687C5-3CF2-4C00-8466-063BD6F6B9A3}" type="parTrans" cxnId="{B6FE4A76-9A6C-4C73-9157-FEE5FE0F9FEB}">
      <dgm:prSet/>
      <dgm:spPr/>
      <dgm:t>
        <a:bodyPr/>
        <a:lstStyle/>
        <a:p>
          <a:endParaRPr lang="en-ZA"/>
        </a:p>
      </dgm:t>
    </dgm:pt>
    <dgm:pt modelId="{55FD0D4F-5649-4971-A52C-8231F4D4ED39}" type="sibTrans" cxnId="{B6FE4A76-9A6C-4C73-9157-FEE5FE0F9FEB}">
      <dgm:prSet/>
      <dgm:spPr/>
      <dgm:t>
        <a:bodyPr/>
        <a:lstStyle/>
        <a:p>
          <a:endParaRPr lang="en-ZA"/>
        </a:p>
      </dgm:t>
    </dgm:pt>
    <dgm:pt modelId="{2DC1FEC7-9C77-4E2B-B404-E2C429060FCE}" type="pres">
      <dgm:prSet presAssocID="{079F2792-FFD7-48F3-9139-3FD5B8199FA9}" presName="Name0" presStyleCnt="0">
        <dgm:presLayoutVars>
          <dgm:dir/>
          <dgm:animLvl val="lvl"/>
          <dgm:resizeHandles val="exact"/>
        </dgm:presLayoutVars>
      </dgm:prSet>
      <dgm:spPr/>
    </dgm:pt>
    <dgm:pt modelId="{280ADD05-2306-49E8-9853-DD7D4ABD505A}" type="pres">
      <dgm:prSet presAssocID="{8102C627-DC39-47D2-A014-C769CEF3E54D}" presName="composite" presStyleCnt="0"/>
      <dgm:spPr/>
    </dgm:pt>
    <dgm:pt modelId="{032A475F-21BD-46CE-9D53-897765322AAF}" type="pres">
      <dgm:prSet presAssocID="{8102C627-DC39-47D2-A014-C769CEF3E54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72A66CA-30F6-4AD1-8DAF-3E714CFE1DE0}" type="pres">
      <dgm:prSet presAssocID="{8102C627-DC39-47D2-A014-C769CEF3E54D}" presName="desTx" presStyleLbl="alignAccFollowNode1" presStyleIdx="0" presStyleCnt="3">
        <dgm:presLayoutVars>
          <dgm:bulletEnabled val="1"/>
        </dgm:presLayoutVars>
      </dgm:prSet>
      <dgm:spPr/>
    </dgm:pt>
    <dgm:pt modelId="{C9D17F1A-67ED-41A3-BD2B-AE2E09E99963}" type="pres">
      <dgm:prSet presAssocID="{880EFA8D-1AF8-485C-A13A-16424DB89DE1}" presName="space" presStyleCnt="0"/>
      <dgm:spPr/>
    </dgm:pt>
    <dgm:pt modelId="{24CE70A0-81D7-4F4B-A6F2-688AA82A494C}" type="pres">
      <dgm:prSet presAssocID="{3634B691-8D29-468E-A64A-50BB38D95775}" presName="composite" presStyleCnt="0"/>
      <dgm:spPr/>
    </dgm:pt>
    <dgm:pt modelId="{F7216BF7-3A39-4208-96A3-608ACD8698C6}" type="pres">
      <dgm:prSet presAssocID="{3634B691-8D29-468E-A64A-50BB38D9577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B18C0EC-E02A-45BF-A080-010C15D0A6D1}" type="pres">
      <dgm:prSet presAssocID="{3634B691-8D29-468E-A64A-50BB38D95775}" presName="desTx" presStyleLbl="alignAccFollowNode1" presStyleIdx="1" presStyleCnt="3">
        <dgm:presLayoutVars>
          <dgm:bulletEnabled val="1"/>
        </dgm:presLayoutVars>
      </dgm:prSet>
      <dgm:spPr/>
    </dgm:pt>
    <dgm:pt modelId="{3FCD32E8-0D4F-4B5A-959B-F6012B416EB5}" type="pres">
      <dgm:prSet presAssocID="{6183C75D-5E14-451D-B3F3-EF54A845D7D8}" presName="space" presStyleCnt="0"/>
      <dgm:spPr/>
    </dgm:pt>
    <dgm:pt modelId="{6E711F1D-D14D-4552-8B1B-AD90597BEE68}" type="pres">
      <dgm:prSet presAssocID="{63369062-EE6E-485C-A842-E59FDA585533}" presName="composite" presStyleCnt="0"/>
      <dgm:spPr/>
    </dgm:pt>
    <dgm:pt modelId="{94C57B91-A7DD-4D96-9ACF-11150D6BE26A}" type="pres">
      <dgm:prSet presAssocID="{63369062-EE6E-485C-A842-E59FDA58553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AFF5290-BD0C-4D94-AAC5-455FB3F8126B}" type="pres">
      <dgm:prSet presAssocID="{63369062-EE6E-485C-A842-E59FDA58553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5F3280D-6527-4AF3-BBA5-3E9E6F07ECDD}" type="presOf" srcId="{8102C627-DC39-47D2-A014-C769CEF3E54D}" destId="{032A475F-21BD-46CE-9D53-897765322AAF}" srcOrd="0" destOrd="0" presId="urn:microsoft.com/office/officeart/2005/8/layout/hList1"/>
    <dgm:cxn modelId="{CA30EF37-6C5E-41F1-A2FF-CD4A3EAD6EAD}" type="presOf" srcId="{58ABAFFD-35B2-40E8-BAB5-1CE30919EE1E}" destId="{4B18C0EC-E02A-45BF-A080-010C15D0A6D1}" srcOrd="0" destOrd="0" presId="urn:microsoft.com/office/officeart/2005/8/layout/hList1"/>
    <dgm:cxn modelId="{85FBC73D-B1F6-4782-A219-AEB250676BAE}" srcId="{079F2792-FFD7-48F3-9139-3FD5B8199FA9}" destId="{8102C627-DC39-47D2-A014-C769CEF3E54D}" srcOrd="0" destOrd="0" parTransId="{5C949ACB-48CF-4108-95D4-759686FE45B5}" sibTransId="{880EFA8D-1AF8-485C-A13A-16424DB89DE1}"/>
    <dgm:cxn modelId="{EF771072-26F7-4315-BC23-CE14D2106E80}" srcId="{079F2792-FFD7-48F3-9139-3FD5B8199FA9}" destId="{3634B691-8D29-468E-A64A-50BB38D95775}" srcOrd="1" destOrd="0" parTransId="{CB1AE2A3-04A2-477F-889D-A4913C44C1EC}" sibTransId="{6183C75D-5E14-451D-B3F3-EF54A845D7D8}"/>
    <dgm:cxn modelId="{570F5655-5C96-44CB-8CB1-92DEE185F28A}" type="presOf" srcId="{61D7153E-66DB-4F0B-83CE-B0844E13FD16}" destId="{8AFF5290-BD0C-4D94-AAC5-455FB3F8126B}" srcOrd="0" destOrd="0" presId="urn:microsoft.com/office/officeart/2005/8/layout/hList1"/>
    <dgm:cxn modelId="{B6FE4A76-9A6C-4C73-9157-FEE5FE0F9FEB}" srcId="{63369062-EE6E-485C-A842-E59FDA585533}" destId="{61D7153E-66DB-4F0B-83CE-B0844E13FD16}" srcOrd="0" destOrd="0" parTransId="{8C8687C5-3CF2-4C00-8466-063BD6F6B9A3}" sibTransId="{55FD0D4F-5649-4971-A52C-8231F4D4ED39}"/>
    <dgm:cxn modelId="{AFE6D856-50C0-45CE-87F6-E4A9CFD37805}" type="presOf" srcId="{63369062-EE6E-485C-A842-E59FDA585533}" destId="{94C57B91-A7DD-4D96-9ACF-11150D6BE26A}" srcOrd="0" destOrd="0" presId="urn:microsoft.com/office/officeart/2005/8/layout/hList1"/>
    <dgm:cxn modelId="{361DAE88-6381-4D64-A066-C3D4DAF445AE}" srcId="{3634B691-8D29-468E-A64A-50BB38D95775}" destId="{58ABAFFD-35B2-40E8-BAB5-1CE30919EE1E}" srcOrd="0" destOrd="0" parTransId="{153A5001-4EEC-43DB-A2AA-DE6193237C84}" sibTransId="{5A0F4DC9-951E-4584-A947-E701C35AC1AA}"/>
    <dgm:cxn modelId="{BE9C039E-4006-46E3-B162-21E68A5F9121}" type="presOf" srcId="{3634B691-8D29-468E-A64A-50BB38D95775}" destId="{F7216BF7-3A39-4208-96A3-608ACD8698C6}" srcOrd="0" destOrd="0" presId="urn:microsoft.com/office/officeart/2005/8/layout/hList1"/>
    <dgm:cxn modelId="{0D3D0EA6-6950-4E76-B225-6AE05AD5645B}" type="presOf" srcId="{9B483AAD-59EA-4D4F-80A8-BDCA27B30A62}" destId="{C72A66CA-30F6-4AD1-8DAF-3E714CFE1DE0}" srcOrd="0" destOrd="0" presId="urn:microsoft.com/office/officeart/2005/8/layout/hList1"/>
    <dgm:cxn modelId="{7B3B7DB0-7F3E-4356-96BF-07AE809E2485}" srcId="{8102C627-DC39-47D2-A014-C769CEF3E54D}" destId="{9B483AAD-59EA-4D4F-80A8-BDCA27B30A62}" srcOrd="0" destOrd="0" parTransId="{2CE7FEE0-9358-4CC6-8B98-A9D460D3C36A}" sibTransId="{1B3DDD86-167B-4D6B-B8A0-ED88F81ECEE5}"/>
    <dgm:cxn modelId="{3E95F5F4-16AE-49A8-8203-F0C13CF598DE}" type="presOf" srcId="{079F2792-FFD7-48F3-9139-3FD5B8199FA9}" destId="{2DC1FEC7-9C77-4E2B-B404-E2C429060FCE}" srcOrd="0" destOrd="0" presId="urn:microsoft.com/office/officeart/2005/8/layout/hList1"/>
    <dgm:cxn modelId="{6F1FA6F6-9320-4866-B130-EDEA81C792F1}" srcId="{079F2792-FFD7-48F3-9139-3FD5B8199FA9}" destId="{63369062-EE6E-485C-A842-E59FDA585533}" srcOrd="2" destOrd="0" parTransId="{A2EA64DC-2295-4453-B3DE-D65797916708}" sibTransId="{25FAA679-5EBD-42D4-9A60-BF54F21D4841}"/>
    <dgm:cxn modelId="{44F67617-5A95-4E3C-82D1-EF993DE37769}" type="presParOf" srcId="{2DC1FEC7-9C77-4E2B-B404-E2C429060FCE}" destId="{280ADD05-2306-49E8-9853-DD7D4ABD505A}" srcOrd="0" destOrd="0" presId="urn:microsoft.com/office/officeart/2005/8/layout/hList1"/>
    <dgm:cxn modelId="{25F50ABA-5A10-433A-AD63-2E05F9EC535F}" type="presParOf" srcId="{280ADD05-2306-49E8-9853-DD7D4ABD505A}" destId="{032A475F-21BD-46CE-9D53-897765322AAF}" srcOrd="0" destOrd="0" presId="urn:microsoft.com/office/officeart/2005/8/layout/hList1"/>
    <dgm:cxn modelId="{4A9EC41A-4E20-456B-BE4B-020F92DAA4F6}" type="presParOf" srcId="{280ADD05-2306-49E8-9853-DD7D4ABD505A}" destId="{C72A66CA-30F6-4AD1-8DAF-3E714CFE1DE0}" srcOrd="1" destOrd="0" presId="urn:microsoft.com/office/officeart/2005/8/layout/hList1"/>
    <dgm:cxn modelId="{03E8B5AD-0785-490B-8BCD-FEF5BD83BBE9}" type="presParOf" srcId="{2DC1FEC7-9C77-4E2B-B404-E2C429060FCE}" destId="{C9D17F1A-67ED-41A3-BD2B-AE2E09E99963}" srcOrd="1" destOrd="0" presId="urn:microsoft.com/office/officeart/2005/8/layout/hList1"/>
    <dgm:cxn modelId="{34AF3456-3A04-4BD3-8EAA-328FB4B300AB}" type="presParOf" srcId="{2DC1FEC7-9C77-4E2B-B404-E2C429060FCE}" destId="{24CE70A0-81D7-4F4B-A6F2-688AA82A494C}" srcOrd="2" destOrd="0" presId="urn:microsoft.com/office/officeart/2005/8/layout/hList1"/>
    <dgm:cxn modelId="{2AA1D8D9-767D-49E6-85D6-6AA64E5045D6}" type="presParOf" srcId="{24CE70A0-81D7-4F4B-A6F2-688AA82A494C}" destId="{F7216BF7-3A39-4208-96A3-608ACD8698C6}" srcOrd="0" destOrd="0" presId="urn:microsoft.com/office/officeart/2005/8/layout/hList1"/>
    <dgm:cxn modelId="{125BA4DC-E125-4D54-A360-7AAB71BB5ADA}" type="presParOf" srcId="{24CE70A0-81D7-4F4B-A6F2-688AA82A494C}" destId="{4B18C0EC-E02A-45BF-A080-010C15D0A6D1}" srcOrd="1" destOrd="0" presId="urn:microsoft.com/office/officeart/2005/8/layout/hList1"/>
    <dgm:cxn modelId="{7A665BAC-B247-48E7-A552-A25D8F9F017A}" type="presParOf" srcId="{2DC1FEC7-9C77-4E2B-B404-E2C429060FCE}" destId="{3FCD32E8-0D4F-4B5A-959B-F6012B416EB5}" srcOrd="3" destOrd="0" presId="urn:microsoft.com/office/officeart/2005/8/layout/hList1"/>
    <dgm:cxn modelId="{8E9D3C31-8BA0-4923-8D03-5E789C9F35DA}" type="presParOf" srcId="{2DC1FEC7-9C77-4E2B-B404-E2C429060FCE}" destId="{6E711F1D-D14D-4552-8B1B-AD90597BEE68}" srcOrd="4" destOrd="0" presId="urn:microsoft.com/office/officeart/2005/8/layout/hList1"/>
    <dgm:cxn modelId="{C14BCDAD-757A-4D4B-B890-8206412D10B8}" type="presParOf" srcId="{6E711F1D-D14D-4552-8B1B-AD90597BEE68}" destId="{94C57B91-A7DD-4D96-9ACF-11150D6BE26A}" srcOrd="0" destOrd="0" presId="urn:microsoft.com/office/officeart/2005/8/layout/hList1"/>
    <dgm:cxn modelId="{E2936D20-F8A5-42E2-926F-7897A92B6DA0}" type="presParOf" srcId="{6E711F1D-D14D-4552-8B1B-AD90597BEE68}" destId="{8AFF5290-BD0C-4D94-AAC5-455FB3F8126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A839EB-F823-4B6A-8595-0671109A5C6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7627DC9D-A140-4194-9B17-7A538339ED1C}">
      <dgm:prSet/>
      <dgm:spPr/>
      <dgm:t>
        <a:bodyPr/>
        <a:lstStyle/>
        <a:p>
          <a:r>
            <a:rPr lang="en-US" b="1">
              <a:solidFill>
                <a:schemeClr val="bg1"/>
              </a:solidFill>
            </a:rPr>
            <a:t>SADC Model Laws</a:t>
          </a:r>
          <a:endParaRPr lang="en-ZA">
            <a:solidFill>
              <a:schemeClr val="bg1"/>
            </a:solidFill>
          </a:endParaRPr>
        </a:p>
      </dgm:t>
    </dgm:pt>
    <dgm:pt modelId="{72BC9645-73BC-4A87-90DB-D54D2221CD60}" type="parTrans" cxnId="{D1FA6C79-28C4-4686-B3C7-B995359C9984}">
      <dgm:prSet/>
      <dgm:spPr/>
      <dgm:t>
        <a:bodyPr/>
        <a:lstStyle/>
        <a:p>
          <a:endParaRPr lang="en-ZA"/>
        </a:p>
      </dgm:t>
    </dgm:pt>
    <dgm:pt modelId="{69D5D976-2678-4AF8-8FDA-7350286EE3EA}" type="sibTrans" cxnId="{D1FA6C79-28C4-4686-B3C7-B995359C9984}">
      <dgm:prSet/>
      <dgm:spPr/>
      <dgm:t>
        <a:bodyPr/>
        <a:lstStyle/>
        <a:p>
          <a:endParaRPr lang="en-ZA"/>
        </a:p>
      </dgm:t>
    </dgm:pt>
    <dgm:pt modelId="{1F54777B-D61C-4FA0-AF50-5EDBFACD66AB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SADC has developed model laws on data protection, e-commerce, and cybercrime to safeguard digital rights.</a:t>
          </a:r>
          <a:endParaRPr lang="en-ZA">
            <a:solidFill>
              <a:schemeClr val="bg1"/>
            </a:solidFill>
          </a:endParaRPr>
        </a:p>
      </dgm:t>
    </dgm:pt>
    <dgm:pt modelId="{16A0CDEB-4005-4F9D-A71D-246C2FCD45E5}" type="parTrans" cxnId="{6C837282-B5FA-48AB-B895-74448A6D250C}">
      <dgm:prSet/>
      <dgm:spPr/>
      <dgm:t>
        <a:bodyPr/>
        <a:lstStyle/>
        <a:p>
          <a:endParaRPr lang="en-ZA"/>
        </a:p>
      </dgm:t>
    </dgm:pt>
    <dgm:pt modelId="{1502C4C3-D6A4-4B2B-85F9-75E9B88499AE}" type="sibTrans" cxnId="{6C837282-B5FA-48AB-B895-74448A6D250C}">
      <dgm:prSet/>
      <dgm:spPr/>
      <dgm:t>
        <a:bodyPr/>
        <a:lstStyle/>
        <a:p>
          <a:endParaRPr lang="en-ZA"/>
        </a:p>
      </dgm:t>
    </dgm:pt>
    <dgm:pt modelId="{031A013B-6E0D-4CA3-BC5F-245D19313FE3}">
      <dgm:prSet/>
      <dgm:spPr/>
      <dgm:t>
        <a:bodyPr/>
        <a:lstStyle/>
        <a:p>
          <a:r>
            <a:rPr lang="en-US" b="1">
              <a:solidFill>
                <a:schemeClr val="bg1"/>
              </a:solidFill>
            </a:rPr>
            <a:t>Regional Collaboration</a:t>
          </a:r>
          <a:endParaRPr lang="en-ZA">
            <a:solidFill>
              <a:schemeClr val="bg1"/>
            </a:solidFill>
          </a:endParaRPr>
        </a:p>
      </dgm:t>
    </dgm:pt>
    <dgm:pt modelId="{AF77F7D5-F7AF-4E93-978D-C2ABA4FA783E}" type="parTrans" cxnId="{B38A2013-A5FA-4661-A057-A7BD51A5D40A}">
      <dgm:prSet/>
      <dgm:spPr/>
      <dgm:t>
        <a:bodyPr/>
        <a:lstStyle/>
        <a:p>
          <a:endParaRPr lang="en-ZA"/>
        </a:p>
      </dgm:t>
    </dgm:pt>
    <dgm:pt modelId="{C44E4F72-EB3E-45DA-B05D-3B0C6FF22FF9}" type="sibTrans" cxnId="{B38A2013-A5FA-4661-A057-A7BD51A5D40A}">
      <dgm:prSet/>
      <dgm:spPr/>
      <dgm:t>
        <a:bodyPr/>
        <a:lstStyle/>
        <a:p>
          <a:endParaRPr lang="en-ZA"/>
        </a:p>
      </dgm:t>
    </dgm:pt>
    <dgm:pt modelId="{7515C883-D71C-4A23-9020-40EA73241D98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Collaborative initiatives such as HIPSSA aim to harmonize ICT policies across SADC member states. </a:t>
          </a:r>
          <a:endParaRPr lang="en-ZA">
            <a:solidFill>
              <a:schemeClr val="bg1"/>
            </a:solidFill>
          </a:endParaRPr>
        </a:p>
      </dgm:t>
    </dgm:pt>
    <dgm:pt modelId="{B6B4E566-65CB-4E3A-A217-CE8419B5DD37}" type="parTrans" cxnId="{8CF96D57-9B90-4F38-8C43-2471D6A9A91A}">
      <dgm:prSet/>
      <dgm:spPr/>
      <dgm:t>
        <a:bodyPr/>
        <a:lstStyle/>
        <a:p>
          <a:endParaRPr lang="en-ZA"/>
        </a:p>
      </dgm:t>
    </dgm:pt>
    <dgm:pt modelId="{A27A643C-92EE-4DD1-A806-EEF75ADBF13D}" type="sibTrans" cxnId="{8CF96D57-9B90-4F38-8C43-2471D6A9A91A}">
      <dgm:prSet/>
      <dgm:spPr/>
      <dgm:t>
        <a:bodyPr/>
        <a:lstStyle/>
        <a:p>
          <a:endParaRPr lang="en-ZA"/>
        </a:p>
      </dgm:t>
    </dgm:pt>
    <dgm:pt modelId="{1D316920-E984-4CC3-A55C-46AA726FEFF7}">
      <dgm:prSet/>
      <dgm:spPr/>
      <dgm:t>
        <a:bodyPr/>
        <a:lstStyle/>
        <a:p>
          <a:r>
            <a:rPr lang="en-US" b="1">
              <a:solidFill>
                <a:schemeClr val="bg1"/>
              </a:solidFill>
            </a:rPr>
            <a:t>AU &amp; Malabo Convention</a:t>
          </a:r>
          <a:endParaRPr lang="en-ZA">
            <a:solidFill>
              <a:schemeClr val="bg1"/>
            </a:solidFill>
          </a:endParaRPr>
        </a:p>
      </dgm:t>
    </dgm:pt>
    <dgm:pt modelId="{0FB3E725-F538-4F04-8ADC-273A4FD25254}" type="parTrans" cxnId="{4EE229A1-A35A-4C27-8298-FF85133DC7E5}">
      <dgm:prSet/>
      <dgm:spPr/>
      <dgm:t>
        <a:bodyPr/>
        <a:lstStyle/>
        <a:p>
          <a:endParaRPr lang="en-ZA"/>
        </a:p>
      </dgm:t>
    </dgm:pt>
    <dgm:pt modelId="{AC3FEA16-92CF-41D0-98AF-7F913E6FE4EA}" type="sibTrans" cxnId="{4EE229A1-A35A-4C27-8298-FF85133DC7E5}">
      <dgm:prSet/>
      <dgm:spPr/>
      <dgm:t>
        <a:bodyPr/>
        <a:lstStyle/>
        <a:p>
          <a:endParaRPr lang="en-ZA"/>
        </a:p>
      </dgm:t>
    </dgm:pt>
    <dgm:pt modelId="{4929CB5B-1FA3-42D3-84AD-983F6E7F0004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The African Union’s Malabo convention focuses on cybersecurity and personal data protection, contributing to regional frameworks.</a:t>
          </a:r>
          <a:endParaRPr lang="en-ZA">
            <a:solidFill>
              <a:schemeClr val="bg1"/>
            </a:solidFill>
          </a:endParaRPr>
        </a:p>
      </dgm:t>
    </dgm:pt>
    <dgm:pt modelId="{9E4DCF6E-B404-485A-B6B5-14D123AF753B}" type="parTrans" cxnId="{699B1C10-CFA0-48DF-843D-913E6411B98C}">
      <dgm:prSet/>
      <dgm:spPr/>
      <dgm:t>
        <a:bodyPr/>
        <a:lstStyle/>
        <a:p>
          <a:endParaRPr lang="en-ZA"/>
        </a:p>
      </dgm:t>
    </dgm:pt>
    <dgm:pt modelId="{94330890-F046-48B1-85F2-3BB80C8C694F}" type="sibTrans" cxnId="{699B1C10-CFA0-48DF-843D-913E6411B98C}">
      <dgm:prSet/>
      <dgm:spPr/>
      <dgm:t>
        <a:bodyPr/>
        <a:lstStyle/>
        <a:p>
          <a:endParaRPr lang="en-ZA"/>
        </a:p>
      </dgm:t>
    </dgm:pt>
    <dgm:pt modelId="{DBF653F8-C386-44D2-9610-B6E256CADC01}" type="pres">
      <dgm:prSet presAssocID="{ABA839EB-F823-4B6A-8595-0671109A5C60}" presName="linear" presStyleCnt="0">
        <dgm:presLayoutVars>
          <dgm:animLvl val="lvl"/>
          <dgm:resizeHandles val="exact"/>
        </dgm:presLayoutVars>
      </dgm:prSet>
      <dgm:spPr/>
    </dgm:pt>
    <dgm:pt modelId="{9C4A4BD8-BC98-411A-9BB1-D662CA2E5F8F}" type="pres">
      <dgm:prSet presAssocID="{7627DC9D-A140-4194-9B17-7A538339ED1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F22EB66-2A15-43F1-8498-35BA7B896173}" type="pres">
      <dgm:prSet presAssocID="{7627DC9D-A140-4194-9B17-7A538339ED1C}" presName="childText" presStyleLbl="revTx" presStyleIdx="0" presStyleCnt="3">
        <dgm:presLayoutVars>
          <dgm:bulletEnabled val="1"/>
        </dgm:presLayoutVars>
      </dgm:prSet>
      <dgm:spPr/>
    </dgm:pt>
    <dgm:pt modelId="{D76AE5F2-2CB3-42C8-9920-8536117089EB}" type="pres">
      <dgm:prSet presAssocID="{031A013B-6E0D-4CA3-BC5F-245D19313FE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389D07A-5D74-4FE0-9842-0E978D0C810D}" type="pres">
      <dgm:prSet presAssocID="{031A013B-6E0D-4CA3-BC5F-245D19313FE3}" presName="childText" presStyleLbl="revTx" presStyleIdx="1" presStyleCnt="3">
        <dgm:presLayoutVars>
          <dgm:bulletEnabled val="1"/>
        </dgm:presLayoutVars>
      </dgm:prSet>
      <dgm:spPr/>
    </dgm:pt>
    <dgm:pt modelId="{BC08D0D6-5F88-40EC-A2C3-554A7A132061}" type="pres">
      <dgm:prSet presAssocID="{1D316920-E984-4CC3-A55C-46AA726FEFF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19CBB7B-4830-427B-8D7A-487729A17795}" type="pres">
      <dgm:prSet presAssocID="{1D316920-E984-4CC3-A55C-46AA726FEFF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99B1C10-CFA0-48DF-843D-913E6411B98C}" srcId="{1D316920-E984-4CC3-A55C-46AA726FEFF7}" destId="{4929CB5B-1FA3-42D3-84AD-983F6E7F0004}" srcOrd="0" destOrd="0" parTransId="{9E4DCF6E-B404-485A-B6B5-14D123AF753B}" sibTransId="{94330890-F046-48B1-85F2-3BB80C8C694F}"/>
    <dgm:cxn modelId="{B38A2013-A5FA-4661-A057-A7BD51A5D40A}" srcId="{ABA839EB-F823-4B6A-8595-0671109A5C60}" destId="{031A013B-6E0D-4CA3-BC5F-245D19313FE3}" srcOrd="1" destOrd="0" parTransId="{AF77F7D5-F7AF-4E93-978D-C2ABA4FA783E}" sibTransId="{C44E4F72-EB3E-45DA-B05D-3B0C6FF22FF9}"/>
    <dgm:cxn modelId="{1EDEB93B-9D9F-49F8-80C4-44F10EB7DA6A}" type="presOf" srcId="{1D316920-E984-4CC3-A55C-46AA726FEFF7}" destId="{BC08D0D6-5F88-40EC-A2C3-554A7A132061}" srcOrd="0" destOrd="0" presId="urn:microsoft.com/office/officeart/2005/8/layout/vList2"/>
    <dgm:cxn modelId="{3F2C9C4F-AC9D-490F-9E1E-25898F22E7D5}" type="presOf" srcId="{7627DC9D-A140-4194-9B17-7A538339ED1C}" destId="{9C4A4BD8-BC98-411A-9BB1-D662CA2E5F8F}" srcOrd="0" destOrd="0" presId="urn:microsoft.com/office/officeart/2005/8/layout/vList2"/>
    <dgm:cxn modelId="{8CF96D57-9B90-4F38-8C43-2471D6A9A91A}" srcId="{031A013B-6E0D-4CA3-BC5F-245D19313FE3}" destId="{7515C883-D71C-4A23-9020-40EA73241D98}" srcOrd="0" destOrd="0" parTransId="{B6B4E566-65CB-4E3A-A217-CE8419B5DD37}" sibTransId="{A27A643C-92EE-4DD1-A806-EEF75ADBF13D}"/>
    <dgm:cxn modelId="{D1FA6C79-28C4-4686-B3C7-B995359C9984}" srcId="{ABA839EB-F823-4B6A-8595-0671109A5C60}" destId="{7627DC9D-A140-4194-9B17-7A538339ED1C}" srcOrd="0" destOrd="0" parTransId="{72BC9645-73BC-4A87-90DB-D54D2221CD60}" sibTransId="{69D5D976-2678-4AF8-8FDA-7350286EE3EA}"/>
    <dgm:cxn modelId="{4B1D6E82-C2A7-49FB-A93F-0D844980EB55}" type="presOf" srcId="{ABA839EB-F823-4B6A-8595-0671109A5C60}" destId="{DBF653F8-C386-44D2-9610-B6E256CADC01}" srcOrd="0" destOrd="0" presId="urn:microsoft.com/office/officeart/2005/8/layout/vList2"/>
    <dgm:cxn modelId="{6C837282-B5FA-48AB-B895-74448A6D250C}" srcId="{7627DC9D-A140-4194-9B17-7A538339ED1C}" destId="{1F54777B-D61C-4FA0-AF50-5EDBFACD66AB}" srcOrd="0" destOrd="0" parTransId="{16A0CDEB-4005-4F9D-A71D-246C2FCD45E5}" sibTransId="{1502C4C3-D6A4-4B2B-85F9-75E9B88499AE}"/>
    <dgm:cxn modelId="{25F8F088-78E8-442C-AF39-73FDAC04B385}" type="presOf" srcId="{4929CB5B-1FA3-42D3-84AD-983F6E7F0004}" destId="{A19CBB7B-4830-427B-8D7A-487729A17795}" srcOrd="0" destOrd="0" presId="urn:microsoft.com/office/officeart/2005/8/layout/vList2"/>
    <dgm:cxn modelId="{C697A38A-940A-44DE-BAD4-A5D1E110F3DB}" type="presOf" srcId="{1F54777B-D61C-4FA0-AF50-5EDBFACD66AB}" destId="{2F22EB66-2A15-43F1-8498-35BA7B896173}" srcOrd="0" destOrd="0" presId="urn:microsoft.com/office/officeart/2005/8/layout/vList2"/>
    <dgm:cxn modelId="{43D2109D-8910-41E1-9F65-AAD1BE024083}" type="presOf" srcId="{031A013B-6E0D-4CA3-BC5F-245D19313FE3}" destId="{D76AE5F2-2CB3-42C8-9920-8536117089EB}" srcOrd="0" destOrd="0" presId="urn:microsoft.com/office/officeart/2005/8/layout/vList2"/>
    <dgm:cxn modelId="{4EE229A1-A35A-4C27-8298-FF85133DC7E5}" srcId="{ABA839EB-F823-4B6A-8595-0671109A5C60}" destId="{1D316920-E984-4CC3-A55C-46AA726FEFF7}" srcOrd="2" destOrd="0" parTransId="{0FB3E725-F538-4F04-8ADC-273A4FD25254}" sibTransId="{AC3FEA16-92CF-41D0-98AF-7F913E6FE4EA}"/>
    <dgm:cxn modelId="{4A1AB8C3-7E89-4A48-B530-09023859DD00}" type="presOf" srcId="{7515C883-D71C-4A23-9020-40EA73241D98}" destId="{D389D07A-5D74-4FE0-9842-0E978D0C810D}" srcOrd="0" destOrd="0" presId="urn:microsoft.com/office/officeart/2005/8/layout/vList2"/>
    <dgm:cxn modelId="{DDFC5C0A-E094-4C7A-8EE4-5CA42B3E854D}" type="presParOf" srcId="{DBF653F8-C386-44D2-9610-B6E256CADC01}" destId="{9C4A4BD8-BC98-411A-9BB1-D662CA2E5F8F}" srcOrd="0" destOrd="0" presId="urn:microsoft.com/office/officeart/2005/8/layout/vList2"/>
    <dgm:cxn modelId="{0F0B3D87-D0F8-47B4-B151-6B1A5613D6AA}" type="presParOf" srcId="{DBF653F8-C386-44D2-9610-B6E256CADC01}" destId="{2F22EB66-2A15-43F1-8498-35BA7B896173}" srcOrd="1" destOrd="0" presId="urn:microsoft.com/office/officeart/2005/8/layout/vList2"/>
    <dgm:cxn modelId="{08F3E9D0-1FFA-4BEA-AFC1-299379720AC4}" type="presParOf" srcId="{DBF653F8-C386-44D2-9610-B6E256CADC01}" destId="{D76AE5F2-2CB3-42C8-9920-8536117089EB}" srcOrd="2" destOrd="0" presId="urn:microsoft.com/office/officeart/2005/8/layout/vList2"/>
    <dgm:cxn modelId="{CD3BFF1F-8947-4E45-929A-A876D77743E7}" type="presParOf" srcId="{DBF653F8-C386-44D2-9610-B6E256CADC01}" destId="{D389D07A-5D74-4FE0-9842-0E978D0C810D}" srcOrd="3" destOrd="0" presId="urn:microsoft.com/office/officeart/2005/8/layout/vList2"/>
    <dgm:cxn modelId="{EC89AE60-4F73-4227-A608-2062A659A7C6}" type="presParOf" srcId="{DBF653F8-C386-44D2-9610-B6E256CADC01}" destId="{BC08D0D6-5F88-40EC-A2C3-554A7A132061}" srcOrd="4" destOrd="0" presId="urn:microsoft.com/office/officeart/2005/8/layout/vList2"/>
    <dgm:cxn modelId="{6D6AA632-0972-4B2D-8DFC-B2D9D9CF4717}" type="presParOf" srcId="{DBF653F8-C386-44D2-9610-B6E256CADC01}" destId="{A19CBB7B-4830-427B-8D7A-487729A1779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6A5DDE-D94F-426A-95D5-BE2D029414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F7D4104-C0C3-4084-B0CD-7343F8E6D50F}">
      <dgm:prSet/>
      <dgm:spPr/>
      <dgm:t>
        <a:bodyPr/>
        <a:lstStyle/>
        <a:p>
          <a:r>
            <a:rPr lang="en-US" b="1"/>
            <a:t>Artificial Intelligence</a:t>
          </a:r>
          <a:endParaRPr lang="en-ZA"/>
        </a:p>
      </dgm:t>
    </dgm:pt>
    <dgm:pt modelId="{38576E14-E82C-45D4-B484-862A1359180A}" type="parTrans" cxnId="{B538335E-F6B3-4122-B397-6F7BB15EF4C0}">
      <dgm:prSet/>
      <dgm:spPr/>
      <dgm:t>
        <a:bodyPr/>
        <a:lstStyle/>
        <a:p>
          <a:endParaRPr lang="en-ZA"/>
        </a:p>
      </dgm:t>
    </dgm:pt>
    <dgm:pt modelId="{50652878-F1D4-4715-A8F5-A3C94799FD9F}" type="sibTrans" cxnId="{B538335E-F6B3-4122-B397-6F7BB15EF4C0}">
      <dgm:prSet/>
      <dgm:spPr/>
      <dgm:t>
        <a:bodyPr/>
        <a:lstStyle/>
        <a:p>
          <a:endParaRPr lang="en-ZA"/>
        </a:p>
      </dgm:t>
    </dgm:pt>
    <dgm:pt modelId="{E61541AF-F62E-48C9-AA5E-034DBA28010F}">
      <dgm:prSet/>
      <dgm:spPr/>
      <dgm:t>
        <a:bodyPr/>
        <a:lstStyle/>
        <a:p>
          <a:r>
            <a:rPr lang="en-US"/>
            <a:t>AI technologies are becoming integral to public services but raise concerns about data protection and privacy.</a:t>
          </a:r>
          <a:endParaRPr lang="en-ZA"/>
        </a:p>
      </dgm:t>
    </dgm:pt>
    <dgm:pt modelId="{0EAFFB0D-553A-4105-A819-5BC47F133D17}" type="parTrans" cxnId="{1A53C4A2-AE06-4DEF-8E2E-004EEF3B3732}">
      <dgm:prSet/>
      <dgm:spPr/>
      <dgm:t>
        <a:bodyPr/>
        <a:lstStyle/>
        <a:p>
          <a:endParaRPr lang="en-ZA"/>
        </a:p>
      </dgm:t>
    </dgm:pt>
    <dgm:pt modelId="{075ADF61-B85E-41FE-8F02-C3B209DB6419}" type="sibTrans" cxnId="{1A53C4A2-AE06-4DEF-8E2E-004EEF3B3732}">
      <dgm:prSet/>
      <dgm:spPr/>
      <dgm:t>
        <a:bodyPr/>
        <a:lstStyle/>
        <a:p>
          <a:endParaRPr lang="en-ZA"/>
        </a:p>
      </dgm:t>
    </dgm:pt>
    <dgm:pt modelId="{A475B0FD-7045-44D2-8E2F-23E6D1C80168}">
      <dgm:prSet/>
      <dgm:spPr/>
      <dgm:t>
        <a:bodyPr/>
        <a:lstStyle/>
        <a:p>
          <a:r>
            <a:rPr lang="en-US" b="1"/>
            <a:t>Data Justice</a:t>
          </a:r>
          <a:endParaRPr lang="en-ZA"/>
        </a:p>
      </dgm:t>
    </dgm:pt>
    <dgm:pt modelId="{3E9959F4-2323-4711-A33A-68F722F4CF79}" type="parTrans" cxnId="{755BF299-BD87-49B6-9B39-D5D501FDDA41}">
      <dgm:prSet/>
      <dgm:spPr/>
      <dgm:t>
        <a:bodyPr/>
        <a:lstStyle/>
        <a:p>
          <a:endParaRPr lang="en-ZA"/>
        </a:p>
      </dgm:t>
    </dgm:pt>
    <dgm:pt modelId="{1AD0B1F6-C11C-445A-B5D8-CD2E4CBA57E0}" type="sibTrans" cxnId="{755BF299-BD87-49B6-9B39-D5D501FDDA41}">
      <dgm:prSet/>
      <dgm:spPr/>
      <dgm:t>
        <a:bodyPr/>
        <a:lstStyle/>
        <a:p>
          <a:endParaRPr lang="en-ZA"/>
        </a:p>
      </dgm:t>
    </dgm:pt>
    <dgm:pt modelId="{FA97ED5D-0FD0-4790-B2A8-F7AAE958794C}">
      <dgm:prSet/>
      <dgm:spPr/>
      <dgm:t>
        <a:bodyPr/>
        <a:lstStyle/>
        <a:p>
          <a:r>
            <a:rPr lang="en-US"/>
            <a:t>New frameworks are being proposed to ensure that data handling practices are fair and inclusive. </a:t>
          </a:r>
          <a:endParaRPr lang="en-ZA"/>
        </a:p>
      </dgm:t>
    </dgm:pt>
    <dgm:pt modelId="{C05E8512-34A1-45A1-8048-F007193776C1}" type="parTrans" cxnId="{4211E048-52E3-45BB-AC41-961899FF11C2}">
      <dgm:prSet/>
      <dgm:spPr/>
      <dgm:t>
        <a:bodyPr/>
        <a:lstStyle/>
        <a:p>
          <a:endParaRPr lang="en-ZA"/>
        </a:p>
      </dgm:t>
    </dgm:pt>
    <dgm:pt modelId="{3CDC6CEB-1269-490D-856B-3F41B76713FE}" type="sibTrans" cxnId="{4211E048-52E3-45BB-AC41-961899FF11C2}">
      <dgm:prSet/>
      <dgm:spPr/>
      <dgm:t>
        <a:bodyPr/>
        <a:lstStyle/>
        <a:p>
          <a:endParaRPr lang="en-ZA"/>
        </a:p>
      </dgm:t>
    </dgm:pt>
    <dgm:pt modelId="{50A9DE3A-5702-4198-B590-A8FFE64B9C33}">
      <dgm:prSet/>
      <dgm:spPr/>
      <dgm:t>
        <a:bodyPr/>
        <a:lstStyle/>
        <a:p>
          <a:r>
            <a:rPr lang="en-US" b="1"/>
            <a:t>African Continental Free Trade Area (AfCFTA)</a:t>
          </a:r>
          <a:endParaRPr lang="en-ZA"/>
        </a:p>
      </dgm:t>
    </dgm:pt>
    <dgm:pt modelId="{4B6CF18F-ABF3-4EE8-A392-78DF1EB8828E}" type="parTrans" cxnId="{656B4901-EA11-487B-BE47-BC22CCA4B58E}">
      <dgm:prSet/>
      <dgm:spPr/>
      <dgm:t>
        <a:bodyPr/>
        <a:lstStyle/>
        <a:p>
          <a:endParaRPr lang="en-ZA"/>
        </a:p>
      </dgm:t>
    </dgm:pt>
    <dgm:pt modelId="{7889A609-25DC-4740-B481-F80F0A4A7597}" type="sibTrans" cxnId="{656B4901-EA11-487B-BE47-BC22CCA4B58E}">
      <dgm:prSet/>
      <dgm:spPr/>
      <dgm:t>
        <a:bodyPr/>
        <a:lstStyle/>
        <a:p>
          <a:endParaRPr lang="en-ZA"/>
        </a:p>
      </dgm:t>
    </dgm:pt>
    <dgm:pt modelId="{06B7C973-AB6E-4D47-AC72-D86DF9750C15}">
      <dgm:prSet/>
      <dgm:spPr/>
      <dgm:t>
        <a:bodyPr/>
        <a:lstStyle/>
        <a:p>
          <a:r>
            <a:rPr lang="en-US"/>
            <a:t>The AfCFTA opens new opportunities for digital trade but may also expose digital rights to new threats.</a:t>
          </a:r>
          <a:endParaRPr lang="en-ZA"/>
        </a:p>
      </dgm:t>
    </dgm:pt>
    <dgm:pt modelId="{448A50BA-7A6A-4C3D-8974-2E41ED0E54A8}" type="parTrans" cxnId="{6796E45E-B618-4927-A220-28C2D9ADA71E}">
      <dgm:prSet/>
      <dgm:spPr/>
      <dgm:t>
        <a:bodyPr/>
        <a:lstStyle/>
        <a:p>
          <a:endParaRPr lang="en-ZA"/>
        </a:p>
      </dgm:t>
    </dgm:pt>
    <dgm:pt modelId="{EA874328-7E05-4753-91B4-A59A371A346C}" type="sibTrans" cxnId="{6796E45E-B618-4927-A220-28C2D9ADA71E}">
      <dgm:prSet/>
      <dgm:spPr/>
      <dgm:t>
        <a:bodyPr/>
        <a:lstStyle/>
        <a:p>
          <a:endParaRPr lang="en-ZA"/>
        </a:p>
      </dgm:t>
    </dgm:pt>
    <dgm:pt modelId="{4CC7C772-65FB-4FD0-B4C3-B2D26F7E7A56}" type="pres">
      <dgm:prSet presAssocID="{956A5DDE-D94F-426A-95D5-BE2D029414F8}" presName="linear" presStyleCnt="0">
        <dgm:presLayoutVars>
          <dgm:dir/>
          <dgm:animLvl val="lvl"/>
          <dgm:resizeHandles val="exact"/>
        </dgm:presLayoutVars>
      </dgm:prSet>
      <dgm:spPr/>
    </dgm:pt>
    <dgm:pt modelId="{357B8555-DF5A-4160-BA99-70AEE22A8904}" type="pres">
      <dgm:prSet presAssocID="{BF7D4104-C0C3-4084-B0CD-7343F8E6D50F}" presName="parentLin" presStyleCnt="0"/>
      <dgm:spPr/>
    </dgm:pt>
    <dgm:pt modelId="{4AB96ABB-3272-468C-979B-F8A3D3C81A3B}" type="pres">
      <dgm:prSet presAssocID="{BF7D4104-C0C3-4084-B0CD-7343F8E6D50F}" presName="parentLeftMargin" presStyleLbl="node1" presStyleIdx="0" presStyleCnt="3"/>
      <dgm:spPr/>
    </dgm:pt>
    <dgm:pt modelId="{4D771F94-4E21-4C97-B59F-3C97EF101057}" type="pres">
      <dgm:prSet presAssocID="{BF7D4104-C0C3-4084-B0CD-7343F8E6D50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C03EAF-E4D4-4CF4-8911-86EBCAEEB7C1}" type="pres">
      <dgm:prSet presAssocID="{BF7D4104-C0C3-4084-B0CD-7343F8E6D50F}" presName="negativeSpace" presStyleCnt="0"/>
      <dgm:spPr/>
    </dgm:pt>
    <dgm:pt modelId="{7BA9207B-2499-43F1-99F9-691B0974AC94}" type="pres">
      <dgm:prSet presAssocID="{BF7D4104-C0C3-4084-B0CD-7343F8E6D50F}" presName="childText" presStyleLbl="conFgAcc1" presStyleIdx="0" presStyleCnt="3">
        <dgm:presLayoutVars>
          <dgm:bulletEnabled val="1"/>
        </dgm:presLayoutVars>
      </dgm:prSet>
      <dgm:spPr/>
    </dgm:pt>
    <dgm:pt modelId="{12042400-068F-46CE-9455-7B10C8B787C2}" type="pres">
      <dgm:prSet presAssocID="{50652878-F1D4-4715-A8F5-A3C94799FD9F}" presName="spaceBetweenRectangles" presStyleCnt="0"/>
      <dgm:spPr/>
    </dgm:pt>
    <dgm:pt modelId="{679EBB7D-9EE6-4BC8-B912-37D88722B286}" type="pres">
      <dgm:prSet presAssocID="{A475B0FD-7045-44D2-8E2F-23E6D1C80168}" presName="parentLin" presStyleCnt="0"/>
      <dgm:spPr/>
    </dgm:pt>
    <dgm:pt modelId="{8A71E756-05BB-49C9-B14C-E78A8C712435}" type="pres">
      <dgm:prSet presAssocID="{A475B0FD-7045-44D2-8E2F-23E6D1C80168}" presName="parentLeftMargin" presStyleLbl="node1" presStyleIdx="0" presStyleCnt="3"/>
      <dgm:spPr/>
    </dgm:pt>
    <dgm:pt modelId="{0C3E5640-2716-464A-8189-D0E73B20AF03}" type="pres">
      <dgm:prSet presAssocID="{A475B0FD-7045-44D2-8E2F-23E6D1C8016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933B5D2-A4B9-4782-A2F0-655EB5B18C87}" type="pres">
      <dgm:prSet presAssocID="{A475B0FD-7045-44D2-8E2F-23E6D1C80168}" presName="negativeSpace" presStyleCnt="0"/>
      <dgm:spPr/>
    </dgm:pt>
    <dgm:pt modelId="{A92E3365-A90C-41AB-A43D-FED8539896A6}" type="pres">
      <dgm:prSet presAssocID="{A475B0FD-7045-44D2-8E2F-23E6D1C80168}" presName="childText" presStyleLbl="conFgAcc1" presStyleIdx="1" presStyleCnt="3">
        <dgm:presLayoutVars>
          <dgm:bulletEnabled val="1"/>
        </dgm:presLayoutVars>
      </dgm:prSet>
      <dgm:spPr/>
    </dgm:pt>
    <dgm:pt modelId="{233BD003-D071-41B9-AB6A-ED15B9661B2A}" type="pres">
      <dgm:prSet presAssocID="{1AD0B1F6-C11C-445A-B5D8-CD2E4CBA57E0}" presName="spaceBetweenRectangles" presStyleCnt="0"/>
      <dgm:spPr/>
    </dgm:pt>
    <dgm:pt modelId="{57E5C4CA-C836-4455-AFC1-48C86B3DB7DD}" type="pres">
      <dgm:prSet presAssocID="{50A9DE3A-5702-4198-B590-A8FFE64B9C33}" presName="parentLin" presStyleCnt="0"/>
      <dgm:spPr/>
    </dgm:pt>
    <dgm:pt modelId="{A10364C7-B23A-455B-A70B-02B25B712DCE}" type="pres">
      <dgm:prSet presAssocID="{50A9DE3A-5702-4198-B590-A8FFE64B9C33}" presName="parentLeftMargin" presStyleLbl="node1" presStyleIdx="1" presStyleCnt="3"/>
      <dgm:spPr/>
    </dgm:pt>
    <dgm:pt modelId="{BAB5C1D9-A64F-4D0C-A8CA-FBB3F5DFDD07}" type="pres">
      <dgm:prSet presAssocID="{50A9DE3A-5702-4198-B590-A8FFE64B9C3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540C889-227F-4A64-A940-2A4B4942415F}" type="pres">
      <dgm:prSet presAssocID="{50A9DE3A-5702-4198-B590-A8FFE64B9C33}" presName="negativeSpace" presStyleCnt="0"/>
      <dgm:spPr/>
    </dgm:pt>
    <dgm:pt modelId="{5C9A03A1-363B-45B3-AD4F-1D0B7B113D43}" type="pres">
      <dgm:prSet presAssocID="{50A9DE3A-5702-4198-B590-A8FFE64B9C3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56B4901-EA11-487B-BE47-BC22CCA4B58E}" srcId="{956A5DDE-D94F-426A-95D5-BE2D029414F8}" destId="{50A9DE3A-5702-4198-B590-A8FFE64B9C33}" srcOrd="2" destOrd="0" parTransId="{4B6CF18F-ABF3-4EE8-A392-78DF1EB8828E}" sibTransId="{7889A609-25DC-4740-B481-F80F0A4A7597}"/>
    <dgm:cxn modelId="{F9339C0F-40BE-4BB5-BDDE-4A6EDF319935}" type="presOf" srcId="{A475B0FD-7045-44D2-8E2F-23E6D1C80168}" destId="{0C3E5640-2716-464A-8189-D0E73B20AF03}" srcOrd="1" destOrd="0" presId="urn:microsoft.com/office/officeart/2005/8/layout/list1"/>
    <dgm:cxn modelId="{E8B8CA16-683B-4DD7-87DD-E26C81228189}" type="presOf" srcId="{50A9DE3A-5702-4198-B590-A8FFE64B9C33}" destId="{BAB5C1D9-A64F-4D0C-A8CA-FBB3F5DFDD07}" srcOrd="1" destOrd="0" presId="urn:microsoft.com/office/officeart/2005/8/layout/list1"/>
    <dgm:cxn modelId="{21966125-60B0-4F81-8259-8DF77C8A3144}" type="presOf" srcId="{E61541AF-F62E-48C9-AA5E-034DBA28010F}" destId="{7BA9207B-2499-43F1-99F9-691B0974AC94}" srcOrd="0" destOrd="0" presId="urn:microsoft.com/office/officeart/2005/8/layout/list1"/>
    <dgm:cxn modelId="{A05C402E-F396-44FC-B534-22792A716B67}" type="presOf" srcId="{956A5DDE-D94F-426A-95D5-BE2D029414F8}" destId="{4CC7C772-65FB-4FD0-B4C3-B2D26F7E7A56}" srcOrd="0" destOrd="0" presId="urn:microsoft.com/office/officeart/2005/8/layout/list1"/>
    <dgm:cxn modelId="{B538335E-F6B3-4122-B397-6F7BB15EF4C0}" srcId="{956A5DDE-D94F-426A-95D5-BE2D029414F8}" destId="{BF7D4104-C0C3-4084-B0CD-7343F8E6D50F}" srcOrd="0" destOrd="0" parTransId="{38576E14-E82C-45D4-B484-862A1359180A}" sibTransId="{50652878-F1D4-4715-A8F5-A3C94799FD9F}"/>
    <dgm:cxn modelId="{6796E45E-B618-4927-A220-28C2D9ADA71E}" srcId="{50A9DE3A-5702-4198-B590-A8FFE64B9C33}" destId="{06B7C973-AB6E-4D47-AC72-D86DF9750C15}" srcOrd="0" destOrd="0" parTransId="{448A50BA-7A6A-4C3D-8974-2E41ED0E54A8}" sibTransId="{EA874328-7E05-4753-91B4-A59A371A346C}"/>
    <dgm:cxn modelId="{4211E048-52E3-45BB-AC41-961899FF11C2}" srcId="{A475B0FD-7045-44D2-8E2F-23E6D1C80168}" destId="{FA97ED5D-0FD0-4790-B2A8-F7AAE958794C}" srcOrd="0" destOrd="0" parTransId="{C05E8512-34A1-45A1-8048-F007193776C1}" sibTransId="{3CDC6CEB-1269-490D-856B-3F41B76713FE}"/>
    <dgm:cxn modelId="{039C5E52-5DF4-4A07-A64A-A5B11FF16D3D}" type="presOf" srcId="{BF7D4104-C0C3-4084-B0CD-7343F8E6D50F}" destId="{4AB96ABB-3272-468C-979B-F8A3D3C81A3B}" srcOrd="0" destOrd="0" presId="urn:microsoft.com/office/officeart/2005/8/layout/list1"/>
    <dgm:cxn modelId="{E560E353-E39E-459F-B9EA-E4E8FFB37837}" type="presOf" srcId="{06B7C973-AB6E-4D47-AC72-D86DF9750C15}" destId="{5C9A03A1-363B-45B3-AD4F-1D0B7B113D43}" srcOrd="0" destOrd="0" presId="urn:microsoft.com/office/officeart/2005/8/layout/list1"/>
    <dgm:cxn modelId="{74E00B7C-03B6-4AA7-973C-8672E121D21E}" type="presOf" srcId="{A475B0FD-7045-44D2-8E2F-23E6D1C80168}" destId="{8A71E756-05BB-49C9-B14C-E78A8C712435}" srcOrd="0" destOrd="0" presId="urn:microsoft.com/office/officeart/2005/8/layout/list1"/>
    <dgm:cxn modelId="{755BF299-BD87-49B6-9B39-D5D501FDDA41}" srcId="{956A5DDE-D94F-426A-95D5-BE2D029414F8}" destId="{A475B0FD-7045-44D2-8E2F-23E6D1C80168}" srcOrd="1" destOrd="0" parTransId="{3E9959F4-2323-4711-A33A-68F722F4CF79}" sibTransId="{1AD0B1F6-C11C-445A-B5D8-CD2E4CBA57E0}"/>
    <dgm:cxn modelId="{1A53C4A2-AE06-4DEF-8E2E-004EEF3B3732}" srcId="{BF7D4104-C0C3-4084-B0CD-7343F8E6D50F}" destId="{E61541AF-F62E-48C9-AA5E-034DBA28010F}" srcOrd="0" destOrd="0" parTransId="{0EAFFB0D-553A-4105-A819-5BC47F133D17}" sibTransId="{075ADF61-B85E-41FE-8F02-C3B209DB6419}"/>
    <dgm:cxn modelId="{FFF4C4A3-C2B6-4410-9A94-939E1DC5ACF8}" type="presOf" srcId="{50A9DE3A-5702-4198-B590-A8FFE64B9C33}" destId="{A10364C7-B23A-455B-A70B-02B25B712DCE}" srcOrd="0" destOrd="0" presId="urn:microsoft.com/office/officeart/2005/8/layout/list1"/>
    <dgm:cxn modelId="{1D23C7A3-5B12-475F-907D-41162485C72B}" type="presOf" srcId="{BF7D4104-C0C3-4084-B0CD-7343F8E6D50F}" destId="{4D771F94-4E21-4C97-B59F-3C97EF101057}" srcOrd="1" destOrd="0" presId="urn:microsoft.com/office/officeart/2005/8/layout/list1"/>
    <dgm:cxn modelId="{EA830BE6-DBF8-4099-A019-272A949CAF5C}" type="presOf" srcId="{FA97ED5D-0FD0-4790-B2A8-F7AAE958794C}" destId="{A92E3365-A90C-41AB-A43D-FED8539896A6}" srcOrd="0" destOrd="0" presId="urn:microsoft.com/office/officeart/2005/8/layout/list1"/>
    <dgm:cxn modelId="{6E812472-D94A-4C17-999A-7FA988386D8B}" type="presParOf" srcId="{4CC7C772-65FB-4FD0-B4C3-B2D26F7E7A56}" destId="{357B8555-DF5A-4160-BA99-70AEE22A8904}" srcOrd="0" destOrd="0" presId="urn:microsoft.com/office/officeart/2005/8/layout/list1"/>
    <dgm:cxn modelId="{620B131C-FBF8-455F-AC87-F9DFD231AA08}" type="presParOf" srcId="{357B8555-DF5A-4160-BA99-70AEE22A8904}" destId="{4AB96ABB-3272-468C-979B-F8A3D3C81A3B}" srcOrd="0" destOrd="0" presId="urn:microsoft.com/office/officeart/2005/8/layout/list1"/>
    <dgm:cxn modelId="{6373A9BF-166F-434C-8582-C07BAAAFB0C9}" type="presParOf" srcId="{357B8555-DF5A-4160-BA99-70AEE22A8904}" destId="{4D771F94-4E21-4C97-B59F-3C97EF101057}" srcOrd="1" destOrd="0" presId="urn:microsoft.com/office/officeart/2005/8/layout/list1"/>
    <dgm:cxn modelId="{08FDAF15-5365-4045-9686-908ECA2B3D4D}" type="presParOf" srcId="{4CC7C772-65FB-4FD0-B4C3-B2D26F7E7A56}" destId="{C6C03EAF-E4D4-4CF4-8911-86EBCAEEB7C1}" srcOrd="1" destOrd="0" presId="urn:microsoft.com/office/officeart/2005/8/layout/list1"/>
    <dgm:cxn modelId="{DCE06E3F-D748-4FC2-9AB3-34F174761DBB}" type="presParOf" srcId="{4CC7C772-65FB-4FD0-B4C3-B2D26F7E7A56}" destId="{7BA9207B-2499-43F1-99F9-691B0974AC94}" srcOrd="2" destOrd="0" presId="urn:microsoft.com/office/officeart/2005/8/layout/list1"/>
    <dgm:cxn modelId="{250AF572-9D07-43FE-A50C-AA60DFF26986}" type="presParOf" srcId="{4CC7C772-65FB-4FD0-B4C3-B2D26F7E7A56}" destId="{12042400-068F-46CE-9455-7B10C8B787C2}" srcOrd="3" destOrd="0" presId="urn:microsoft.com/office/officeart/2005/8/layout/list1"/>
    <dgm:cxn modelId="{4FF2A13B-8C2D-4206-BA77-0444AE8ABC73}" type="presParOf" srcId="{4CC7C772-65FB-4FD0-B4C3-B2D26F7E7A56}" destId="{679EBB7D-9EE6-4BC8-B912-37D88722B286}" srcOrd="4" destOrd="0" presId="urn:microsoft.com/office/officeart/2005/8/layout/list1"/>
    <dgm:cxn modelId="{B282DB04-7CBE-4B2C-B674-466B09974003}" type="presParOf" srcId="{679EBB7D-9EE6-4BC8-B912-37D88722B286}" destId="{8A71E756-05BB-49C9-B14C-E78A8C712435}" srcOrd="0" destOrd="0" presId="urn:microsoft.com/office/officeart/2005/8/layout/list1"/>
    <dgm:cxn modelId="{FC373642-9AB4-4E89-8A3A-9AC8DAE5FBB1}" type="presParOf" srcId="{679EBB7D-9EE6-4BC8-B912-37D88722B286}" destId="{0C3E5640-2716-464A-8189-D0E73B20AF03}" srcOrd="1" destOrd="0" presId="urn:microsoft.com/office/officeart/2005/8/layout/list1"/>
    <dgm:cxn modelId="{A63E1D65-C61A-4111-898C-14653C810BC3}" type="presParOf" srcId="{4CC7C772-65FB-4FD0-B4C3-B2D26F7E7A56}" destId="{C933B5D2-A4B9-4782-A2F0-655EB5B18C87}" srcOrd="5" destOrd="0" presId="urn:microsoft.com/office/officeart/2005/8/layout/list1"/>
    <dgm:cxn modelId="{526BDA33-CE60-4707-9179-DEF927CFC1A6}" type="presParOf" srcId="{4CC7C772-65FB-4FD0-B4C3-B2D26F7E7A56}" destId="{A92E3365-A90C-41AB-A43D-FED8539896A6}" srcOrd="6" destOrd="0" presId="urn:microsoft.com/office/officeart/2005/8/layout/list1"/>
    <dgm:cxn modelId="{7F9B8B06-F608-485E-AD7B-632E3935D2C2}" type="presParOf" srcId="{4CC7C772-65FB-4FD0-B4C3-B2D26F7E7A56}" destId="{233BD003-D071-41B9-AB6A-ED15B9661B2A}" srcOrd="7" destOrd="0" presId="urn:microsoft.com/office/officeart/2005/8/layout/list1"/>
    <dgm:cxn modelId="{773FD394-E6C5-45D5-937C-A885C993A2D4}" type="presParOf" srcId="{4CC7C772-65FB-4FD0-B4C3-B2D26F7E7A56}" destId="{57E5C4CA-C836-4455-AFC1-48C86B3DB7DD}" srcOrd="8" destOrd="0" presId="urn:microsoft.com/office/officeart/2005/8/layout/list1"/>
    <dgm:cxn modelId="{AC11A2F5-5148-43AF-9DD2-2A8484E94963}" type="presParOf" srcId="{57E5C4CA-C836-4455-AFC1-48C86B3DB7DD}" destId="{A10364C7-B23A-455B-A70B-02B25B712DCE}" srcOrd="0" destOrd="0" presId="urn:microsoft.com/office/officeart/2005/8/layout/list1"/>
    <dgm:cxn modelId="{995E8993-4AF4-4AD6-B361-0AD693EFB4D2}" type="presParOf" srcId="{57E5C4CA-C836-4455-AFC1-48C86B3DB7DD}" destId="{BAB5C1D9-A64F-4D0C-A8CA-FBB3F5DFDD07}" srcOrd="1" destOrd="0" presId="urn:microsoft.com/office/officeart/2005/8/layout/list1"/>
    <dgm:cxn modelId="{544EE789-56D5-494B-8941-D0C6A902A977}" type="presParOf" srcId="{4CC7C772-65FB-4FD0-B4C3-B2D26F7E7A56}" destId="{4540C889-227F-4A64-A940-2A4B4942415F}" srcOrd="9" destOrd="0" presId="urn:microsoft.com/office/officeart/2005/8/layout/list1"/>
    <dgm:cxn modelId="{367082A8-403C-4F09-A1BC-8B404F140C25}" type="presParOf" srcId="{4CC7C772-65FB-4FD0-B4C3-B2D26F7E7A56}" destId="{5C9A03A1-363B-45B3-AD4F-1D0B7B113D4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98F48D-3832-47C9-8A9C-5BF88F6732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125DDED6-2573-47F6-BB17-4C27E1AADBD1}">
      <dgm:prSet/>
      <dgm:spPr/>
      <dgm:t>
        <a:bodyPr/>
        <a:lstStyle/>
        <a:p>
          <a:r>
            <a:rPr lang="en-US" b="1"/>
            <a:t>Stakeholder Engagement: </a:t>
          </a:r>
          <a:r>
            <a:rPr lang="en-US"/>
            <a:t>Experts engaged through strategic foresight methods like the Three Horizons Framework to imagine future digital rights landscapes. </a:t>
          </a:r>
          <a:endParaRPr lang="en-ZA"/>
        </a:p>
      </dgm:t>
    </dgm:pt>
    <dgm:pt modelId="{018E9767-448F-4763-B577-6D7B54F96804}" type="parTrans" cxnId="{9781B972-A486-453B-862B-BAEA19A9E960}">
      <dgm:prSet/>
      <dgm:spPr/>
      <dgm:t>
        <a:bodyPr/>
        <a:lstStyle/>
        <a:p>
          <a:endParaRPr lang="en-ZA"/>
        </a:p>
      </dgm:t>
    </dgm:pt>
    <dgm:pt modelId="{D9523EB2-8C24-4C24-A93E-CD8B6B8A3134}" type="sibTrans" cxnId="{9781B972-A486-453B-862B-BAEA19A9E960}">
      <dgm:prSet/>
      <dgm:spPr/>
      <dgm:t>
        <a:bodyPr/>
        <a:lstStyle/>
        <a:p>
          <a:endParaRPr lang="en-ZA"/>
        </a:p>
      </dgm:t>
    </dgm:pt>
    <dgm:pt modelId="{1C0CB3F9-8C3F-4D3D-A0C5-A3EBAB2C3FE8}">
      <dgm:prSet/>
      <dgm:spPr/>
      <dgm:t>
        <a:bodyPr/>
        <a:lstStyle/>
        <a:p>
          <a:r>
            <a:rPr lang="en-US" b="1"/>
            <a:t>Collaborative Innovation: </a:t>
          </a:r>
          <a:r>
            <a:rPr lang="en-US"/>
            <a:t>Innovative ideas were mapped to address outdated systems and create inclusive, rights-respecting futures for SADC.</a:t>
          </a:r>
          <a:endParaRPr lang="en-ZA"/>
        </a:p>
      </dgm:t>
    </dgm:pt>
    <dgm:pt modelId="{44A4CA7F-D481-49FD-B718-4F3BED42FAAE}" type="parTrans" cxnId="{EAE9C2AC-B636-41CC-986E-8424E081D4F6}">
      <dgm:prSet/>
      <dgm:spPr/>
      <dgm:t>
        <a:bodyPr/>
        <a:lstStyle/>
        <a:p>
          <a:endParaRPr lang="en-ZA"/>
        </a:p>
      </dgm:t>
    </dgm:pt>
    <dgm:pt modelId="{4BA9C000-8183-4876-9613-8643737B5E0E}" type="sibTrans" cxnId="{EAE9C2AC-B636-41CC-986E-8424E081D4F6}">
      <dgm:prSet/>
      <dgm:spPr/>
      <dgm:t>
        <a:bodyPr/>
        <a:lstStyle/>
        <a:p>
          <a:endParaRPr lang="en-ZA"/>
        </a:p>
      </dgm:t>
    </dgm:pt>
    <dgm:pt modelId="{B94A47A5-682D-4316-8B2A-ED123505BEBD}">
      <dgm:prSet/>
      <dgm:spPr/>
      <dgm:t>
        <a:bodyPr/>
        <a:lstStyle/>
        <a:p>
          <a:r>
            <a:rPr lang="en-US" b="1"/>
            <a:t>Transformative Visions: </a:t>
          </a:r>
          <a:r>
            <a:rPr lang="en-US"/>
            <a:t>Long-term strategies focused on regulatory frameworks, digital inclusion, and the protection of marginalised communities</a:t>
          </a:r>
          <a:endParaRPr lang="en-ZA"/>
        </a:p>
      </dgm:t>
    </dgm:pt>
    <dgm:pt modelId="{AFA3DC75-AB91-4F7A-AE07-473378DF549A}" type="parTrans" cxnId="{54D6E349-B1BF-4A17-9AD7-0CFC65166BDE}">
      <dgm:prSet/>
      <dgm:spPr/>
      <dgm:t>
        <a:bodyPr/>
        <a:lstStyle/>
        <a:p>
          <a:endParaRPr lang="en-ZA"/>
        </a:p>
      </dgm:t>
    </dgm:pt>
    <dgm:pt modelId="{0027D7A4-0D25-4D7A-B42C-373944553B18}" type="sibTrans" cxnId="{54D6E349-B1BF-4A17-9AD7-0CFC65166BDE}">
      <dgm:prSet/>
      <dgm:spPr/>
      <dgm:t>
        <a:bodyPr/>
        <a:lstStyle/>
        <a:p>
          <a:endParaRPr lang="en-ZA"/>
        </a:p>
      </dgm:t>
    </dgm:pt>
    <dgm:pt modelId="{2A4FEB7B-39D2-4F93-B034-7BAEA1C22FCC}" type="pres">
      <dgm:prSet presAssocID="{7598F48D-3832-47C9-8A9C-5BF88F67327B}" presName="linear" presStyleCnt="0">
        <dgm:presLayoutVars>
          <dgm:animLvl val="lvl"/>
          <dgm:resizeHandles val="exact"/>
        </dgm:presLayoutVars>
      </dgm:prSet>
      <dgm:spPr/>
    </dgm:pt>
    <dgm:pt modelId="{B47E6DC2-E7F6-4429-8FDE-7FF22ED291FE}" type="pres">
      <dgm:prSet presAssocID="{125DDED6-2573-47F6-BB17-4C27E1AADBD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F33015B-A56C-4C85-840A-9E5B5CB4DC02}" type="pres">
      <dgm:prSet presAssocID="{D9523EB2-8C24-4C24-A93E-CD8B6B8A3134}" presName="spacer" presStyleCnt="0"/>
      <dgm:spPr/>
    </dgm:pt>
    <dgm:pt modelId="{5B6132A6-046C-434B-8E4B-24451D4BE2E8}" type="pres">
      <dgm:prSet presAssocID="{1C0CB3F9-8C3F-4D3D-A0C5-A3EBAB2C3FE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4F72A6B-22D1-436E-92C2-3B293B0AFCB5}" type="pres">
      <dgm:prSet presAssocID="{4BA9C000-8183-4876-9613-8643737B5E0E}" presName="spacer" presStyleCnt="0"/>
      <dgm:spPr/>
    </dgm:pt>
    <dgm:pt modelId="{082D0850-00AE-4DC9-A64F-BD94E03A09F3}" type="pres">
      <dgm:prSet presAssocID="{B94A47A5-682D-4316-8B2A-ED123505BEB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105CD14-94E0-45CB-8D3A-2FEF814A63A4}" type="presOf" srcId="{7598F48D-3832-47C9-8A9C-5BF88F67327B}" destId="{2A4FEB7B-39D2-4F93-B034-7BAEA1C22FCC}" srcOrd="0" destOrd="0" presId="urn:microsoft.com/office/officeart/2005/8/layout/vList2"/>
    <dgm:cxn modelId="{54D6E349-B1BF-4A17-9AD7-0CFC65166BDE}" srcId="{7598F48D-3832-47C9-8A9C-5BF88F67327B}" destId="{B94A47A5-682D-4316-8B2A-ED123505BEBD}" srcOrd="2" destOrd="0" parTransId="{AFA3DC75-AB91-4F7A-AE07-473378DF549A}" sibTransId="{0027D7A4-0D25-4D7A-B42C-373944553B18}"/>
    <dgm:cxn modelId="{9781B972-A486-453B-862B-BAEA19A9E960}" srcId="{7598F48D-3832-47C9-8A9C-5BF88F67327B}" destId="{125DDED6-2573-47F6-BB17-4C27E1AADBD1}" srcOrd="0" destOrd="0" parTransId="{018E9767-448F-4763-B577-6D7B54F96804}" sibTransId="{D9523EB2-8C24-4C24-A93E-CD8B6B8A3134}"/>
    <dgm:cxn modelId="{F83D47AC-1A27-4CD2-8DB8-2B28FBD6E2DC}" type="presOf" srcId="{125DDED6-2573-47F6-BB17-4C27E1AADBD1}" destId="{B47E6DC2-E7F6-4429-8FDE-7FF22ED291FE}" srcOrd="0" destOrd="0" presId="urn:microsoft.com/office/officeart/2005/8/layout/vList2"/>
    <dgm:cxn modelId="{EAE9C2AC-B636-41CC-986E-8424E081D4F6}" srcId="{7598F48D-3832-47C9-8A9C-5BF88F67327B}" destId="{1C0CB3F9-8C3F-4D3D-A0C5-A3EBAB2C3FE8}" srcOrd="1" destOrd="0" parTransId="{44A4CA7F-D481-49FD-B718-4F3BED42FAAE}" sibTransId="{4BA9C000-8183-4876-9613-8643737B5E0E}"/>
    <dgm:cxn modelId="{3CEBBBC5-C2BA-4B1F-9687-250DCAD25CDA}" type="presOf" srcId="{1C0CB3F9-8C3F-4D3D-A0C5-A3EBAB2C3FE8}" destId="{5B6132A6-046C-434B-8E4B-24451D4BE2E8}" srcOrd="0" destOrd="0" presId="urn:microsoft.com/office/officeart/2005/8/layout/vList2"/>
    <dgm:cxn modelId="{5F0708F8-CCED-4E62-9D84-3CD918965CB9}" type="presOf" srcId="{B94A47A5-682D-4316-8B2A-ED123505BEBD}" destId="{082D0850-00AE-4DC9-A64F-BD94E03A09F3}" srcOrd="0" destOrd="0" presId="urn:microsoft.com/office/officeart/2005/8/layout/vList2"/>
    <dgm:cxn modelId="{CA045692-C9F5-4D0D-991D-3D03EBAB7982}" type="presParOf" srcId="{2A4FEB7B-39D2-4F93-B034-7BAEA1C22FCC}" destId="{B47E6DC2-E7F6-4429-8FDE-7FF22ED291FE}" srcOrd="0" destOrd="0" presId="urn:microsoft.com/office/officeart/2005/8/layout/vList2"/>
    <dgm:cxn modelId="{9C67FE18-93BC-494A-864E-290ADACBD6C6}" type="presParOf" srcId="{2A4FEB7B-39D2-4F93-B034-7BAEA1C22FCC}" destId="{8F33015B-A56C-4C85-840A-9E5B5CB4DC02}" srcOrd="1" destOrd="0" presId="urn:microsoft.com/office/officeart/2005/8/layout/vList2"/>
    <dgm:cxn modelId="{C23DC243-198A-488A-BAFE-9072AF087158}" type="presParOf" srcId="{2A4FEB7B-39D2-4F93-B034-7BAEA1C22FCC}" destId="{5B6132A6-046C-434B-8E4B-24451D4BE2E8}" srcOrd="2" destOrd="0" presId="urn:microsoft.com/office/officeart/2005/8/layout/vList2"/>
    <dgm:cxn modelId="{7278E462-2FAF-4B1B-B99E-1DFDB14BC79B}" type="presParOf" srcId="{2A4FEB7B-39D2-4F93-B034-7BAEA1C22FCC}" destId="{44F72A6B-22D1-436E-92C2-3B293B0AFCB5}" srcOrd="3" destOrd="0" presId="urn:microsoft.com/office/officeart/2005/8/layout/vList2"/>
    <dgm:cxn modelId="{DAAAB111-A22E-494E-B691-D2F091674090}" type="presParOf" srcId="{2A4FEB7B-39D2-4F93-B034-7BAEA1C22FCC}" destId="{082D0850-00AE-4DC9-A64F-BD94E03A09F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5E702F-28E9-40F8-9F3A-84C792A5A17A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D6DA1BB0-C7DD-463E-ABFD-937488B5EF3A}">
      <dgm:prSet/>
      <dgm:spPr/>
      <dgm:t>
        <a:bodyPr/>
        <a:lstStyle/>
        <a:p>
          <a:r>
            <a:rPr lang="en-US" b="1"/>
            <a:t>Adoption of Regional Strategies</a:t>
          </a:r>
          <a:endParaRPr lang="en-ZA"/>
        </a:p>
      </dgm:t>
    </dgm:pt>
    <dgm:pt modelId="{132043B2-CEF2-465B-A016-9C47D4E1059E}" type="parTrans" cxnId="{74FAE135-B384-4C8D-962D-01C405750FDF}">
      <dgm:prSet/>
      <dgm:spPr/>
      <dgm:t>
        <a:bodyPr/>
        <a:lstStyle/>
        <a:p>
          <a:endParaRPr lang="en-ZA"/>
        </a:p>
      </dgm:t>
    </dgm:pt>
    <dgm:pt modelId="{BE8ACD3F-9E07-43DE-BBFE-718C385C7B3F}" type="sibTrans" cxnId="{74FAE135-B384-4C8D-962D-01C405750FDF}">
      <dgm:prSet/>
      <dgm:spPr/>
      <dgm:t>
        <a:bodyPr/>
        <a:lstStyle/>
        <a:p>
          <a:endParaRPr lang="en-ZA"/>
        </a:p>
      </dgm:t>
    </dgm:pt>
    <dgm:pt modelId="{85D750C6-3727-4943-9E3D-ADF2F93E58D1}">
      <dgm:prSet/>
      <dgm:spPr/>
      <dgm:t>
        <a:bodyPr/>
        <a:lstStyle/>
        <a:p>
          <a:r>
            <a:rPr lang="en-US"/>
            <a:t>SADC Member states should adopt a common approach to digital Rights protection, focusing on new rights such as internet access.</a:t>
          </a:r>
          <a:endParaRPr lang="en-ZA"/>
        </a:p>
      </dgm:t>
    </dgm:pt>
    <dgm:pt modelId="{6D1630D3-5821-43BE-B51A-38F4AF63A4D2}" type="parTrans" cxnId="{F68842CC-D137-45C7-B3DE-AC3AF77A9892}">
      <dgm:prSet/>
      <dgm:spPr/>
      <dgm:t>
        <a:bodyPr/>
        <a:lstStyle/>
        <a:p>
          <a:endParaRPr lang="en-ZA"/>
        </a:p>
      </dgm:t>
    </dgm:pt>
    <dgm:pt modelId="{6EC29302-74FC-491F-A11C-9EA88536950C}" type="sibTrans" cxnId="{F68842CC-D137-45C7-B3DE-AC3AF77A9892}">
      <dgm:prSet/>
      <dgm:spPr/>
      <dgm:t>
        <a:bodyPr/>
        <a:lstStyle/>
        <a:p>
          <a:endParaRPr lang="en-ZA"/>
        </a:p>
      </dgm:t>
    </dgm:pt>
    <dgm:pt modelId="{B716D5B8-3D51-48E6-95C7-D035C77FB27B}">
      <dgm:prSet/>
      <dgm:spPr/>
      <dgm:t>
        <a:bodyPr/>
        <a:lstStyle/>
        <a:p>
          <a:r>
            <a:rPr lang="en-ZA" b="1"/>
            <a:t>Regulatory Oversight</a:t>
          </a:r>
          <a:endParaRPr lang="en-ZA"/>
        </a:p>
      </dgm:t>
    </dgm:pt>
    <dgm:pt modelId="{B98FE9D0-5ED6-4738-9317-AF0EDFFEA2AC}" type="parTrans" cxnId="{CFDEA6D7-CBD4-4F29-8BC6-693D2D710AED}">
      <dgm:prSet/>
      <dgm:spPr/>
      <dgm:t>
        <a:bodyPr/>
        <a:lstStyle/>
        <a:p>
          <a:endParaRPr lang="en-ZA"/>
        </a:p>
      </dgm:t>
    </dgm:pt>
    <dgm:pt modelId="{963A3FA3-2DD4-4346-BF7D-8CC879F9731F}" type="sibTrans" cxnId="{CFDEA6D7-CBD4-4F29-8BC6-693D2D710AED}">
      <dgm:prSet/>
      <dgm:spPr/>
      <dgm:t>
        <a:bodyPr/>
        <a:lstStyle/>
        <a:p>
          <a:endParaRPr lang="en-ZA"/>
        </a:p>
      </dgm:t>
    </dgm:pt>
    <dgm:pt modelId="{09542A81-FE7C-4C3F-A437-CD9932AE5924}">
      <dgm:prSet/>
      <dgm:spPr/>
      <dgm:t>
        <a:bodyPr/>
        <a:lstStyle/>
        <a:p>
          <a:r>
            <a:rPr lang="en-ZA"/>
            <a:t>Creating regulatory bodies to oversee AI and Digital rights to ensure compliance and protection against misuse</a:t>
          </a:r>
        </a:p>
      </dgm:t>
    </dgm:pt>
    <dgm:pt modelId="{8EFEB44A-327A-4D88-8073-8B04B830D313}" type="parTrans" cxnId="{8615A7BA-93D9-4F46-9789-1235D310B629}">
      <dgm:prSet/>
      <dgm:spPr/>
      <dgm:t>
        <a:bodyPr/>
        <a:lstStyle/>
        <a:p>
          <a:endParaRPr lang="en-ZA"/>
        </a:p>
      </dgm:t>
    </dgm:pt>
    <dgm:pt modelId="{0E47EF2C-789A-463D-AF17-5F6FC47C17DA}" type="sibTrans" cxnId="{8615A7BA-93D9-4F46-9789-1235D310B629}">
      <dgm:prSet/>
      <dgm:spPr/>
      <dgm:t>
        <a:bodyPr/>
        <a:lstStyle/>
        <a:p>
          <a:endParaRPr lang="en-ZA"/>
        </a:p>
      </dgm:t>
    </dgm:pt>
    <dgm:pt modelId="{15CBF4F0-DA5A-4D35-ABF1-550974F2841C}">
      <dgm:prSet/>
      <dgm:spPr/>
      <dgm:t>
        <a:bodyPr/>
        <a:lstStyle/>
        <a:p>
          <a:r>
            <a:rPr lang="en-ZA" b="1"/>
            <a:t>Digital Literacy &amp; Awareness</a:t>
          </a:r>
          <a:endParaRPr lang="en-ZA"/>
        </a:p>
      </dgm:t>
    </dgm:pt>
    <dgm:pt modelId="{8AB45F2B-2722-48C5-A728-90F63B37AE30}" type="parTrans" cxnId="{3F3B2BC4-43E2-4B5A-834F-1E1F51020E67}">
      <dgm:prSet/>
      <dgm:spPr/>
      <dgm:t>
        <a:bodyPr/>
        <a:lstStyle/>
        <a:p>
          <a:endParaRPr lang="en-ZA"/>
        </a:p>
      </dgm:t>
    </dgm:pt>
    <dgm:pt modelId="{C9DB7030-FBBE-4C7E-9232-76269D8AB6DF}" type="sibTrans" cxnId="{3F3B2BC4-43E2-4B5A-834F-1E1F51020E67}">
      <dgm:prSet/>
      <dgm:spPr/>
      <dgm:t>
        <a:bodyPr/>
        <a:lstStyle/>
        <a:p>
          <a:endParaRPr lang="en-ZA"/>
        </a:p>
      </dgm:t>
    </dgm:pt>
    <dgm:pt modelId="{8B140B0F-7792-4AE2-8568-FF60E14C9E8B}">
      <dgm:prSet/>
      <dgm:spPr/>
      <dgm:t>
        <a:bodyPr/>
        <a:lstStyle/>
        <a:p>
          <a:r>
            <a:rPr lang="en-ZA"/>
            <a:t>Initiatives to improve digital literacy and awareness on data rights and cybersecurity need to be implemented across the region</a:t>
          </a:r>
        </a:p>
      </dgm:t>
    </dgm:pt>
    <dgm:pt modelId="{75BF35A3-9730-4613-A827-F02340ECD75D}" type="parTrans" cxnId="{BAE0D2C8-70E5-42A1-9E35-0156281E24F7}">
      <dgm:prSet/>
      <dgm:spPr/>
      <dgm:t>
        <a:bodyPr/>
        <a:lstStyle/>
        <a:p>
          <a:endParaRPr lang="en-ZA"/>
        </a:p>
      </dgm:t>
    </dgm:pt>
    <dgm:pt modelId="{ACBF6760-123A-4877-BCDA-F798128FCA07}" type="sibTrans" cxnId="{BAE0D2C8-70E5-42A1-9E35-0156281E24F7}">
      <dgm:prSet/>
      <dgm:spPr/>
      <dgm:t>
        <a:bodyPr/>
        <a:lstStyle/>
        <a:p>
          <a:endParaRPr lang="en-ZA"/>
        </a:p>
      </dgm:t>
    </dgm:pt>
    <dgm:pt modelId="{ABD22660-B391-465A-9100-8D4FB27E6D08}" type="pres">
      <dgm:prSet presAssocID="{265E702F-28E9-40F8-9F3A-84C792A5A17A}" presName="Name0" presStyleCnt="0">
        <dgm:presLayoutVars>
          <dgm:dir/>
          <dgm:animLvl val="lvl"/>
          <dgm:resizeHandles val="exact"/>
        </dgm:presLayoutVars>
      </dgm:prSet>
      <dgm:spPr/>
    </dgm:pt>
    <dgm:pt modelId="{B87C7F76-7699-4BD9-9E4E-C877E1C1650A}" type="pres">
      <dgm:prSet presAssocID="{D6DA1BB0-C7DD-463E-ABFD-937488B5EF3A}" presName="composite" presStyleCnt="0"/>
      <dgm:spPr/>
    </dgm:pt>
    <dgm:pt modelId="{9C9E73BA-00F9-4D67-91E8-5B3E863941B9}" type="pres">
      <dgm:prSet presAssocID="{D6DA1BB0-C7DD-463E-ABFD-937488B5EF3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9540676-10B0-44F4-85B2-FAFCD85981B0}" type="pres">
      <dgm:prSet presAssocID="{D6DA1BB0-C7DD-463E-ABFD-937488B5EF3A}" presName="desTx" presStyleLbl="alignAccFollowNode1" presStyleIdx="0" presStyleCnt="3">
        <dgm:presLayoutVars>
          <dgm:bulletEnabled val="1"/>
        </dgm:presLayoutVars>
      </dgm:prSet>
      <dgm:spPr/>
    </dgm:pt>
    <dgm:pt modelId="{82B4C89A-3458-4896-9F2B-E5A46053B131}" type="pres">
      <dgm:prSet presAssocID="{BE8ACD3F-9E07-43DE-BBFE-718C385C7B3F}" presName="space" presStyleCnt="0"/>
      <dgm:spPr/>
    </dgm:pt>
    <dgm:pt modelId="{B080B295-26FC-42E9-BFF1-112EE9A59718}" type="pres">
      <dgm:prSet presAssocID="{B716D5B8-3D51-48E6-95C7-D035C77FB27B}" presName="composite" presStyleCnt="0"/>
      <dgm:spPr/>
    </dgm:pt>
    <dgm:pt modelId="{C7DD460D-DE1F-4FB5-AA87-C87B85FFC7E0}" type="pres">
      <dgm:prSet presAssocID="{B716D5B8-3D51-48E6-95C7-D035C77FB27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0586D5C-28B1-4E2B-894A-D6C4ACA11ED3}" type="pres">
      <dgm:prSet presAssocID="{B716D5B8-3D51-48E6-95C7-D035C77FB27B}" presName="desTx" presStyleLbl="alignAccFollowNode1" presStyleIdx="1" presStyleCnt="3">
        <dgm:presLayoutVars>
          <dgm:bulletEnabled val="1"/>
        </dgm:presLayoutVars>
      </dgm:prSet>
      <dgm:spPr/>
    </dgm:pt>
    <dgm:pt modelId="{2157B438-F726-42D8-940F-DDE938192FF7}" type="pres">
      <dgm:prSet presAssocID="{963A3FA3-2DD4-4346-BF7D-8CC879F9731F}" presName="space" presStyleCnt="0"/>
      <dgm:spPr/>
    </dgm:pt>
    <dgm:pt modelId="{55728872-2869-44BE-9B92-D37FF2E45AD5}" type="pres">
      <dgm:prSet presAssocID="{15CBF4F0-DA5A-4D35-ABF1-550974F2841C}" presName="composite" presStyleCnt="0"/>
      <dgm:spPr/>
    </dgm:pt>
    <dgm:pt modelId="{A0466341-B4FF-4A65-8B20-8065E9400FA2}" type="pres">
      <dgm:prSet presAssocID="{15CBF4F0-DA5A-4D35-ABF1-550974F2841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45E7110-5384-4BB1-9FDF-8AB6C4C4FF67}" type="pres">
      <dgm:prSet presAssocID="{15CBF4F0-DA5A-4D35-ABF1-550974F2841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4FAE135-B384-4C8D-962D-01C405750FDF}" srcId="{265E702F-28E9-40F8-9F3A-84C792A5A17A}" destId="{D6DA1BB0-C7DD-463E-ABFD-937488B5EF3A}" srcOrd="0" destOrd="0" parTransId="{132043B2-CEF2-465B-A016-9C47D4E1059E}" sibTransId="{BE8ACD3F-9E07-43DE-BBFE-718C385C7B3F}"/>
    <dgm:cxn modelId="{B51B8B5B-B018-4492-B26E-958FC4D31A7D}" type="presOf" srcId="{265E702F-28E9-40F8-9F3A-84C792A5A17A}" destId="{ABD22660-B391-465A-9100-8D4FB27E6D08}" srcOrd="0" destOrd="0" presId="urn:microsoft.com/office/officeart/2005/8/layout/hList1"/>
    <dgm:cxn modelId="{DA70B96A-6F9A-4703-87FD-44D69F90FA85}" type="presOf" srcId="{D6DA1BB0-C7DD-463E-ABFD-937488B5EF3A}" destId="{9C9E73BA-00F9-4D67-91E8-5B3E863941B9}" srcOrd="0" destOrd="0" presId="urn:microsoft.com/office/officeart/2005/8/layout/hList1"/>
    <dgm:cxn modelId="{BF8FCA72-129C-40F1-B446-3EB196563E4B}" type="presOf" srcId="{85D750C6-3727-4943-9E3D-ADF2F93E58D1}" destId="{39540676-10B0-44F4-85B2-FAFCD85981B0}" srcOrd="0" destOrd="0" presId="urn:microsoft.com/office/officeart/2005/8/layout/hList1"/>
    <dgm:cxn modelId="{ED92C285-79EF-4070-91C6-4F3A930EB8F3}" type="presOf" srcId="{09542A81-FE7C-4C3F-A437-CD9932AE5924}" destId="{40586D5C-28B1-4E2B-894A-D6C4ACA11ED3}" srcOrd="0" destOrd="0" presId="urn:microsoft.com/office/officeart/2005/8/layout/hList1"/>
    <dgm:cxn modelId="{4BE5FD86-AC7E-466A-BD24-478C9A46EC6A}" type="presOf" srcId="{8B140B0F-7792-4AE2-8568-FF60E14C9E8B}" destId="{245E7110-5384-4BB1-9FDF-8AB6C4C4FF67}" srcOrd="0" destOrd="0" presId="urn:microsoft.com/office/officeart/2005/8/layout/hList1"/>
    <dgm:cxn modelId="{C53BB0AB-EEE6-4FE4-AFD2-764341D47154}" type="presOf" srcId="{B716D5B8-3D51-48E6-95C7-D035C77FB27B}" destId="{C7DD460D-DE1F-4FB5-AA87-C87B85FFC7E0}" srcOrd="0" destOrd="0" presId="urn:microsoft.com/office/officeart/2005/8/layout/hList1"/>
    <dgm:cxn modelId="{8615A7BA-93D9-4F46-9789-1235D310B629}" srcId="{B716D5B8-3D51-48E6-95C7-D035C77FB27B}" destId="{09542A81-FE7C-4C3F-A437-CD9932AE5924}" srcOrd="0" destOrd="0" parTransId="{8EFEB44A-327A-4D88-8073-8B04B830D313}" sibTransId="{0E47EF2C-789A-463D-AF17-5F6FC47C17DA}"/>
    <dgm:cxn modelId="{3F3B2BC4-43E2-4B5A-834F-1E1F51020E67}" srcId="{265E702F-28E9-40F8-9F3A-84C792A5A17A}" destId="{15CBF4F0-DA5A-4D35-ABF1-550974F2841C}" srcOrd="2" destOrd="0" parTransId="{8AB45F2B-2722-48C5-A728-90F63B37AE30}" sibTransId="{C9DB7030-FBBE-4C7E-9232-76269D8AB6DF}"/>
    <dgm:cxn modelId="{BAE0D2C8-70E5-42A1-9E35-0156281E24F7}" srcId="{15CBF4F0-DA5A-4D35-ABF1-550974F2841C}" destId="{8B140B0F-7792-4AE2-8568-FF60E14C9E8B}" srcOrd="0" destOrd="0" parTransId="{75BF35A3-9730-4613-A827-F02340ECD75D}" sibTransId="{ACBF6760-123A-4877-BCDA-F798128FCA07}"/>
    <dgm:cxn modelId="{F68842CC-D137-45C7-B3DE-AC3AF77A9892}" srcId="{D6DA1BB0-C7DD-463E-ABFD-937488B5EF3A}" destId="{85D750C6-3727-4943-9E3D-ADF2F93E58D1}" srcOrd="0" destOrd="0" parTransId="{6D1630D3-5821-43BE-B51A-38F4AF63A4D2}" sibTransId="{6EC29302-74FC-491F-A11C-9EA88536950C}"/>
    <dgm:cxn modelId="{CFDEA6D7-CBD4-4F29-8BC6-693D2D710AED}" srcId="{265E702F-28E9-40F8-9F3A-84C792A5A17A}" destId="{B716D5B8-3D51-48E6-95C7-D035C77FB27B}" srcOrd="1" destOrd="0" parTransId="{B98FE9D0-5ED6-4738-9317-AF0EDFFEA2AC}" sibTransId="{963A3FA3-2DD4-4346-BF7D-8CC879F9731F}"/>
    <dgm:cxn modelId="{8AC5ABFE-FFD1-4146-9686-05396420AD9C}" type="presOf" srcId="{15CBF4F0-DA5A-4D35-ABF1-550974F2841C}" destId="{A0466341-B4FF-4A65-8B20-8065E9400FA2}" srcOrd="0" destOrd="0" presId="urn:microsoft.com/office/officeart/2005/8/layout/hList1"/>
    <dgm:cxn modelId="{9EBC2ECD-4485-448C-A499-E43A2FE22463}" type="presParOf" srcId="{ABD22660-B391-465A-9100-8D4FB27E6D08}" destId="{B87C7F76-7699-4BD9-9E4E-C877E1C1650A}" srcOrd="0" destOrd="0" presId="urn:microsoft.com/office/officeart/2005/8/layout/hList1"/>
    <dgm:cxn modelId="{698140A0-4A70-4553-8393-7F98CE9C20F5}" type="presParOf" srcId="{B87C7F76-7699-4BD9-9E4E-C877E1C1650A}" destId="{9C9E73BA-00F9-4D67-91E8-5B3E863941B9}" srcOrd="0" destOrd="0" presId="urn:microsoft.com/office/officeart/2005/8/layout/hList1"/>
    <dgm:cxn modelId="{6C37D28D-6406-4F22-8711-4D2D28D0FE2C}" type="presParOf" srcId="{B87C7F76-7699-4BD9-9E4E-C877E1C1650A}" destId="{39540676-10B0-44F4-85B2-FAFCD85981B0}" srcOrd="1" destOrd="0" presId="urn:microsoft.com/office/officeart/2005/8/layout/hList1"/>
    <dgm:cxn modelId="{1334B93A-DB47-4E58-A796-825240D174A3}" type="presParOf" srcId="{ABD22660-B391-465A-9100-8D4FB27E6D08}" destId="{82B4C89A-3458-4896-9F2B-E5A46053B131}" srcOrd="1" destOrd="0" presId="urn:microsoft.com/office/officeart/2005/8/layout/hList1"/>
    <dgm:cxn modelId="{F979D9B7-90F4-431F-8912-1CA4DEF9A345}" type="presParOf" srcId="{ABD22660-B391-465A-9100-8D4FB27E6D08}" destId="{B080B295-26FC-42E9-BFF1-112EE9A59718}" srcOrd="2" destOrd="0" presId="urn:microsoft.com/office/officeart/2005/8/layout/hList1"/>
    <dgm:cxn modelId="{CB11DA75-10D1-423F-BFE2-627D265ECCBE}" type="presParOf" srcId="{B080B295-26FC-42E9-BFF1-112EE9A59718}" destId="{C7DD460D-DE1F-4FB5-AA87-C87B85FFC7E0}" srcOrd="0" destOrd="0" presId="urn:microsoft.com/office/officeart/2005/8/layout/hList1"/>
    <dgm:cxn modelId="{57CBD54F-507B-41C8-8136-24866C2F87FC}" type="presParOf" srcId="{B080B295-26FC-42E9-BFF1-112EE9A59718}" destId="{40586D5C-28B1-4E2B-894A-D6C4ACA11ED3}" srcOrd="1" destOrd="0" presId="urn:microsoft.com/office/officeart/2005/8/layout/hList1"/>
    <dgm:cxn modelId="{6F1DB8B5-C063-4CEA-BEE6-9F7BC3D046DF}" type="presParOf" srcId="{ABD22660-B391-465A-9100-8D4FB27E6D08}" destId="{2157B438-F726-42D8-940F-DDE938192FF7}" srcOrd="3" destOrd="0" presId="urn:microsoft.com/office/officeart/2005/8/layout/hList1"/>
    <dgm:cxn modelId="{4D2FDBC5-095B-486C-A698-59C04E6A6F70}" type="presParOf" srcId="{ABD22660-B391-465A-9100-8D4FB27E6D08}" destId="{55728872-2869-44BE-9B92-D37FF2E45AD5}" srcOrd="4" destOrd="0" presId="urn:microsoft.com/office/officeart/2005/8/layout/hList1"/>
    <dgm:cxn modelId="{951D3E65-C11A-4387-8BAA-76107C1D2276}" type="presParOf" srcId="{55728872-2869-44BE-9B92-D37FF2E45AD5}" destId="{A0466341-B4FF-4A65-8B20-8065E9400FA2}" srcOrd="0" destOrd="0" presId="urn:microsoft.com/office/officeart/2005/8/layout/hList1"/>
    <dgm:cxn modelId="{40958C7A-AEAC-4E8F-8E98-E884884F78D4}" type="presParOf" srcId="{55728872-2869-44BE-9B92-D37FF2E45AD5}" destId="{245E7110-5384-4BB1-9FDF-8AB6C4C4FF6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A8FA7-710B-42E5-9545-9883141354D5}">
      <dsp:nvSpPr>
        <dsp:cNvPr id="0" name=""/>
        <dsp:cNvSpPr/>
      </dsp:nvSpPr>
      <dsp:spPr>
        <a:xfrm rot="5400000">
          <a:off x="5163647" y="-2068405"/>
          <a:ext cx="923253" cy="5294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SADC countries are rapidly advancing their digital infrastructure to mordenize economies and service delivery.</a:t>
          </a:r>
          <a:endParaRPr lang="en-ZA" sz="1800" kern="1200"/>
        </a:p>
      </dsp:txBody>
      <dsp:txXfrm rot="-5400000">
        <a:off x="2978087" y="162224"/>
        <a:ext cx="5249306" cy="833115"/>
      </dsp:txXfrm>
    </dsp:sp>
    <dsp:sp modelId="{240E35C2-052B-43E7-91B0-62CB992E6BCC}">
      <dsp:nvSpPr>
        <dsp:cNvPr id="0" name=""/>
        <dsp:cNvSpPr/>
      </dsp:nvSpPr>
      <dsp:spPr>
        <a:xfrm>
          <a:off x="0" y="1748"/>
          <a:ext cx="2978086" cy="115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SADC’s Digital Tranformation</a:t>
          </a:r>
          <a:endParaRPr lang="en-ZA" sz="2900" kern="1200"/>
        </a:p>
      </dsp:txBody>
      <dsp:txXfrm>
        <a:off x="56337" y="58085"/>
        <a:ext cx="2865412" cy="1041393"/>
      </dsp:txXfrm>
    </dsp:sp>
    <dsp:sp modelId="{CA040554-3905-44FC-BFAB-574547803421}">
      <dsp:nvSpPr>
        <dsp:cNvPr id="0" name=""/>
        <dsp:cNvSpPr/>
      </dsp:nvSpPr>
      <dsp:spPr>
        <a:xfrm rot="5400000">
          <a:off x="5163647" y="-856635"/>
          <a:ext cx="923253" cy="5294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The focus on economic growth often overshadows essential digital rights such as privacy and freedom of expression.</a:t>
          </a:r>
          <a:endParaRPr lang="en-ZA" sz="1800" kern="1200"/>
        </a:p>
      </dsp:txBody>
      <dsp:txXfrm rot="-5400000">
        <a:off x="2978087" y="1373994"/>
        <a:ext cx="5249306" cy="833115"/>
      </dsp:txXfrm>
    </dsp:sp>
    <dsp:sp modelId="{0B9A1B30-655F-4419-BEB0-9F639A31005D}">
      <dsp:nvSpPr>
        <dsp:cNvPr id="0" name=""/>
        <dsp:cNvSpPr/>
      </dsp:nvSpPr>
      <dsp:spPr>
        <a:xfrm>
          <a:off x="0" y="1213518"/>
          <a:ext cx="2978086" cy="115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Human Rights Concerns </a:t>
          </a:r>
          <a:endParaRPr lang="en-ZA" sz="2900" kern="1200"/>
        </a:p>
      </dsp:txBody>
      <dsp:txXfrm>
        <a:off x="56337" y="1269855"/>
        <a:ext cx="2865412" cy="1041393"/>
      </dsp:txXfrm>
    </dsp:sp>
    <dsp:sp modelId="{CA3CAF7F-2912-4695-AA59-32CB405AA3C8}">
      <dsp:nvSpPr>
        <dsp:cNvPr id="0" name=""/>
        <dsp:cNvSpPr/>
      </dsp:nvSpPr>
      <dsp:spPr>
        <a:xfrm rot="5400000">
          <a:off x="5163647" y="355135"/>
          <a:ext cx="923253" cy="5294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As digital technologies expand, there is a n urgent need to ensure that human rights are integrated into digital policies.</a:t>
          </a:r>
          <a:endParaRPr lang="en-ZA" sz="1800" kern="1200"/>
        </a:p>
      </dsp:txBody>
      <dsp:txXfrm rot="-5400000">
        <a:off x="2978087" y="2585765"/>
        <a:ext cx="5249306" cy="833115"/>
      </dsp:txXfrm>
    </dsp:sp>
    <dsp:sp modelId="{6743398A-27EB-4B56-87E5-9692517B1E8A}">
      <dsp:nvSpPr>
        <dsp:cNvPr id="0" name=""/>
        <dsp:cNvSpPr/>
      </dsp:nvSpPr>
      <dsp:spPr>
        <a:xfrm>
          <a:off x="0" y="2425289"/>
          <a:ext cx="2978086" cy="115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Need for Digital Rights Protection</a:t>
          </a:r>
          <a:endParaRPr lang="en-ZA" sz="2900" kern="1200"/>
        </a:p>
      </dsp:txBody>
      <dsp:txXfrm>
        <a:off x="56337" y="2481626"/>
        <a:ext cx="2865412" cy="1041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A475F-21BD-46CE-9D53-897765322AAF}">
      <dsp:nvSpPr>
        <dsp:cNvPr id="0" name=""/>
        <dsp:cNvSpPr/>
      </dsp:nvSpPr>
      <dsp:spPr>
        <a:xfrm>
          <a:off x="2585" y="93154"/>
          <a:ext cx="2520515" cy="6912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Government Surveillance</a:t>
          </a:r>
          <a:endParaRPr lang="en-ZA" sz="1900" kern="1200"/>
        </a:p>
      </dsp:txBody>
      <dsp:txXfrm>
        <a:off x="2585" y="93154"/>
        <a:ext cx="2520515" cy="691264"/>
      </dsp:txXfrm>
    </dsp:sp>
    <dsp:sp modelId="{C72A66CA-30F6-4AD1-8DAF-3E714CFE1DE0}">
      <dsp:nvSpPr>
        <dsp:cNvPr id="0" name=""/>
        <dsp:cNvSpPr/>
      </dsp:nvSpPr>
      <dsp:spPr>
        <a:xfrm>
          <a:off x="2585" y="784419"/>
          <a:ext cx="2520515" cy="23991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/>
            <a:t>Governments in the region frequently use biometric data and digital technologies for surveillance, compromising citizens’ privacy.</a:t>
          </a:r>
          <a:endParaRPr lang="en-ZA" sz="1900" kern="1200"/>
        </a:p>
      </dsp:txBody>
      <dsp:txXfrm>
        <a:off x="2585" y="784419"/>
        <a:ext cx="2520515" cy="2399129"/>
      </dsp:txXfrm>
    </dsp:sp>
    <dsp:sp modelId="{F7216BF7-3A39-4208-96A3-608ACD8698C6}">
      <dsp:nvSpPr>
        <dsp:cNvPr id="0" name=""/>
        <dsp:cNvSpPr/>
      </dsp:nvSpPr>
      <dsp:spPr>
        <a:xfrm>
          <a:off x="2875973" y="93154"/>
          <a:ext cx="2520515" cy="6912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Internet Shutdowns</a:t>
          </a:r>
          <a:endParaRPr lang="en-ZA" sz="1900" kern="1200"/>
        </a:p>
      </dsp:txBody>
      <dsp:txXfrm>
        <a:off x="2875973" y="93154"/>
        <a:ext cx="2520515" cy="691264"/>
      </dsp:txXfrm>
    </dsp:sp>
    <dsp:sp modelId="{4B18C0EC-E02A-45BF-A080-010C15D0A6D1}">
      <dsp:nvSpPr>
        <dsp:cNvPr id="0" name=""/>
        <dsp:cNvSpPr/>
      </dsp:nvSpPr>
      <dsp:spPr>
        <a:xfrm>
          <a:off x="2875973" y="784419"/>
          <a:ext cx="2520515" cy="23991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/>
            <a:t>State-ordered internet disruptions during political unrest or elections limit freedom of speech and access to information.</a:t>
          </a:r>
          <a:endParaRPr lang="en-ZA" sz="1900" kern="1200"/>
        </a:p>
      </dsp:txBody>
      <dsp:txXfrm>
        <a:off x="2875973" y="784419"/>
        <a:ext cx="2520515" cy="2399129"/>
      </dsp:txXfrm>
    </dsp:sp>
    <dsp:sp modelId="{94C57B91-A7DD-4D96-9ACF-11150D6BE26A}">
      <dsp:nvSpPr>
        <dsp:cNvPr id="0" name=""/>
        <dsp:cNvSpPr/>
      </dsp:nvSpPr>
      <dsp:spPr>
        <a:xfrm>
          <a:off x="5749361" y="93154"/>
          <a:ext cx="2520515" cy="6912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Data Explorations</a:t>
          </a:r>
          <a:endParaRPr lang="en-ZA" sz="1900" kern="1200"/>
        </a:p>
      </dsp:txBody>
      <dsp:txXfrm>
        <a:off x="5749361" y="93154"/>
        <a:ext cx="2520515" cy="691264"/>
      </dsp:txXfrm>
    </dsp:sp>
    <dsp:sp modelId="{8AFF5290-BD0C-4D94-AAC5-455FB3F8126B}">
      <dsp:nvSpPr>
        <dsp:cNvPr id="0" name=""/>
        <dsp:cNvSpPr/>
      </dsp:nvSpPr>
      <dsp:spPr>
        <a:xfrm>
          <a:off x="5749361" y="784419"/>
          <a:ext cx="2520515" cy="23991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/>
            <a:t>Biometric SIM registration and unregulated data practices put citizens’ personal information at risk of misuse.</a:t>
          </a:r>
          <a:endParaRPr lang="en-ZA" sz="1900" kern="1200"/>
        </a:p>
      </dsp:txBody>
      <dsp:txXfrm>
        <a:off x="5749361" y="784419"/>
        <a:ext cx="2520515" cy="23991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A4BD8-BC98-411A-9BB1-D662CA2E5F8F}">
      <dsp:nvSpPr>
        <dsp:cNvPr id="0" name=""/>
        <dsp:cNvSpPr/>
      </dsp:nvSpPr>
      <dsp:spPr>
        <a:xfrm>
          <a:off x="0" y="47652"/>
          <a:ext cx="8272462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bg1"/>
              </a:solidFill>
            </a:rPr>
            <a:t>SADC Model Laws</a:t>
          </a:r>
          <a:endParaRPr lang="en-ZA" sz="2300" kern="1200">
            <a:solidFill>
              <a:schemeClr val="bg1"/>
            </a:solidFill>
          </a:endParaRPr>
        </a:p>
      </dsp:txBody>
      <dsp:txXfrm>
        <a:off x="26930" y="74582"/>
        <a:ext cx="8218602" cy="497795"/>
      </dsp:txXfrm>
    </dsp:sp>
    <dsp:sp modelId="{2F22EB66-2A15-43F1-8498-35BA7B896173}">
      <dsp:nvSpPr>
        <dsp:cNvPr id="0" name=""/>
        <dsp:cNvSpPr/>
      </dsp:nvSpPr>
      <dsp:spPr>
        <a:xfrm>
          <a:off x="0" y="599307"/>
          <a:ext cx="8272462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65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bg1"/>
              </a:solidFill>
            </a:rPr>
            <a:t>SADC has developed model laws on data protection, e-commerce, and cybercrime to safeguard digital rights.</a:t>
          </a:r>
          <a:endParaRPr lang="en-ZA" sz="1800" kern="1200">
            <a:solidFill>
              <a:schemeClr val="bg1"/>
            </a:solidFill>
          </a:endParaRPr>
        </a:p>
      </dsp:txBody>
      <dsp:txXfrm>
        <a:off x="0" y="599307"/>
        <a:ext cx="8272462" cy="571320"/>
      </dsp:txXfrm>
    </dsp:sp>
    <dsp:sp modelId="{D76AE5F2-2CB3-42C8-9920-8536117089EB}">
      <dsp:nvSpPr>
        <dsp:cNvPr id="0" name=""/>
        <dsp:cNvSpPr/>
      </dsp:nvSpPr>
      <dsp:spPr>
        <a:xfrm>
          <a:off x="0" y="1170628"/>
          <a:ext cx="8272462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bg1"/>
              </a:solidFill>
            </a:rPr>
            <a:t>Regional Collaboration</a:t>
          </a:r>
          <a:endParaRPr lang="en-ZA" sz="2300" kern="1200">
            <a:solidFill>
              <a:schemeClr val="bg1"/>
            </a:solidFill>
          </a:endParaRPr>
        </a:p>
      </dsp:txBody>
      <dsp:txXfrm>
        <a:off x="26930" y="1197558"/>
        <a:ext cx="8218602" cy="497795"/>
      </dsp:txXfrm>
    </dsp:sp>
    <dsp:sp modelId="{D389D07A-5D74-4FE0-9842-0E978D0C810D}">
      <dsp:nvSpPr>
        <dsp:cNvPr id="0" name=""/>
        <dsp:cNvSpPr/>
      </dsp:nvSpPr>
      <dsp:spPr>
        <a:xfrm>
          <a:off x="0" y="1722283"/>
          <a:ext cx="8272462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65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bg1"/>
              </a:solidFill>
            </a:rPr>
            <a:t>Collaborative initiatives such as HIPSSA aim to harmonize ICT policies across SADC member states. </a:t>
          </a:r>
          <a:endParaRPr lang="en-ZA" sz="1800" kern="1200">
            <a:solidFill>
              <a:schemeClr val="bg1"/>
            </a:solidFill>
          </a:endParaRPr>
        </a:p>
      </dsp:txBody>
      <dsp:txXfrm>
        <a:off x="0" y="1722283"/>
        <a:ext cx="8272462" cy="571320"/>
      </dsp:txXfrm>
    </dsp:sp>
    <dsp:sp modelId="{BC08D0D6-5F88-40EC-A2C3-554A7A132061}">
      <dsp:nvSpPr>
        <dsp:cNvPr id="0" name=""/>
        <dsp:cNvSpPr/>
      </dsp:nvSpPr>
      <dsp:spPr>
        <a:xfrm>
          <a:off x="0" y="2293603"/>
          <a:ext cx="8272462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bg1"/>
              </a:solidFill>
            </a:rPr>
            <a:t>AU &amp; Malabo Convention</a:t>
          </a:r>
          <a:endParaRPr lang="en-ZA" sz="2300" kern="1200">
            <a:solidFill>
              <a:schemeClr val="bg1"/>
            </a:solidFill>
          </a:endParaRPr>
        </a:p>
      </dsp:txBody>
      <dsp:txXfrm>
        <a:off x="26930" y="2320533"/>
        <a:ext cx="8218602" cy="497795"/>
      </dsp:txXfrm>
    </dsp:sp>
    <dsp:sp modelId="{A19CBB7B-4830-427B-8D7A-487729A17795}">
      <dsp:nvSpPr>
        <dsp:cNvPr id="0" name=""/>
        <dsp:cNvSpPr/>
      </dsp:nvSpPr>
      <dsp:spPr>
        <a:xfrm>
          <a:off x="0" y="2845258"/>
          <a:ext cx="8272462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65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bg1"/>
              </a:solidFill>
            </a:rPr>
            <a:t>The African Union’s Malabo convention focuses on cybersecurity and personal data protection, contributing to regional frameworks.</a:t>
          </a:r>
          <a:endParaRPr lang="en-ZA" sz="1800" kern="1200">
            <a:solidFill>
              <a:schemeClr val="bg1"/>
            </a:solidFill>
          </a:endParaRPr>
        </a:p>
      </dsp:txBody>
      <dsp:txXfrm>
        <a:off x="0" y="2845258"/>
        <a:ext cx="8272462" cy="5713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9207B-2499-43F1-99F9-691B0974AC94}">
      <dsp:nvSpPr>
        <dsp:cNvPr id="0" name=""/>
        <dsp:cNvSpPr/>
      </dsp:nvSpPr>
      <dsp:spPr>
        <a:xfrm>
          <a:off x="0" y="264664"/>
          <a:ext cx="8272462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035" tIns="312420" rIns="642035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AI technologies are becoming integral to public services but raise concerns about data protection and privacy.</a:t>
          </a:r>
          <a:endParaRPr lang="en-ZA" sz="1500" kern="1200"/>
        </a:p>
      </dsp:txBody>
      <dsp:txXfrm>
        <a:off x="0" y="264664"/>
        <a:ext cx="8272462" cy="850500"/>
      </dsp:txXfrm>
    </dsp:sp>
    <dsp:sp modelId="{4D771F94-4E21-4C97-B59F-3C97EF101057}">
      <dsp:nvSpPr>
        <dsp:cNvPr id="0" name=""/>
        <dsp:cNvSpPr/>
      </dsp:nvSpPr>
      <dsp:spPr>
        <a:xfrm>
          <a:off x="413623" y="43264"/>
          <a:ext cx="5790723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876" tIns="0" rIns="21887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Artificial Intelligence</a:t>
          </a:r>
          <a:endParaRPr lang="en-ZA" sz="1500" kern="1200"/>
        </a:p>
      </dsp:txBody>
      <dsp:txXfrm>
        <a:off x="435239" y="64880"/>
        <a:ext cx="5747491" cy="399568"/>
      </dsp:txXfrm>
    </dsp:sp>
    <dsp:sp modelId="{A92E3365-A90C-41AB-A43D-FED8539896A6}">
      <dsp:nvSpPr>
        <dsp:cNvPr id="0" name=""/>
        <dsp:cNvSpPr/>
      </dsp:nvSpPr>
      <dsp:spPr>
        <a:xfrm>
          <a:off x="0" y="1417564"/>
          <a:ext cx="8272462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035" tIns="312420" rIns="642035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New frameworks are being proposed to ensure that data handling practices are fair and inclusive. </a:t>
          </a:r>
          <a:endParaRPr lang="en-ZA" sz="1500" kern="1200"/>
        </a:p>
      </dsp:txBody>
      <dsp:txXfrm>
        <a:off x="0" y="1417564"/>
        <a:ext cx="8272462" cy="850500"/>
      </dsp:txXfrm>
    </dsp:sp>
    <dsp:sp modelId="{0C3E5640-2716-464A-8189-D0E73B20AF03}">
      <dsp:nvSpPr>
        <dsp:cNvPr id="0" name=""/>
        <dsp:cNvSpPr/>
      </dsp:nvSpPr>
      <dsp:spPr>
        <a:xfrm>
          <a:off x="413623" y="1196164"/>
          <a:ext cx="5790723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876" tIns="0" rIns="21887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Data Justice</a:t>
          </a:r>
          <a:endParaRPr lang="en-ZA" sz="1500" kern="1200"/>
        </a:p>
      </dsp:txBody>
      <dsp:txXfrm>
        <a:off x="435239" y="1217780"/>
        <a:ext cx="5747491" cy="399568"/>
      </dsp:txXfrm>
    </dsp:sp>
    <dsp:sp modelId="{5C9A03A1-363B-45B3-AD4F-1D0B7B113D43}">
      <dsp:nvSpPr>
        <dsp:cNvPr id="0" name=""/>
        <dsp:cNvSpPr/>
      </dsp:nvSpPr>
      <dsp:spPr>
        <a:xfrm>
          <a:off x="0" y="2570464"/>
          <a:ext cx="8272462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035" tIns="312420" rIns="642035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The AfCFTA opens new opportunities for digital trade but may also expose digital rights to new threats.</a:t>
          </a:r>
          <a:endParaRPr lang="en-ZA" sz="1500" kern="1200"/>
        </a:p>
      </dsp:txBody>
      <dsp:txXfrm>
        <a:off x="0" y="2570464"/>
        <a:ext cx="8272462" cy="850500"/>
      </dsp:txXfrm>
    </dsp:sp>
    <dsp:sp modelId="{BAB5C1D9-A64F-4D0C-A8CA-FBB3F5DFDD07}">
      <dsp:nvSpPr>
        <dsp:cNvPr id="0" name=""/>
        <dsp:cNvSpPr/>
      </dsp:nvSpPr>
      <dsp:spPr>
        <a:xfrm>
          <a:off x="413623" y="2349065"/>
          <a:ext cx="5790723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876" tIns="0" rIns="21887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African Continental Free Trade Area (AfCFTA)</a:t>
          </a:r>
          <a:endParaRPr lang="en-ZA" sz="1500" kern="1200"/>
        </a:p>
      </dsp:txBody>
      <dsp:txXfrm>
        <a:off x="435239" y="2370681"/>
        <a:ext cx="5747491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E6DC2-E7F6-4429-8FDE-7FF22ED291FE}">
      <dsp:nvSpPr>
        <dsp:cNvPr id="0" name=""/>
        <dsp:cNvSpPr/>
      </dsp:nvSpPr>
      <dsp:spPr>
        <a:xfrm>
          <a:off x="0" y="24815"/>
          <a:ext cx="8272462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Stakeholder Engagement: </a:t>
          </a:r>
          <a:r>
            <a:rPr lang="en-US" sz="2000" kern="1200"/>
            <a:t>Experts engaged through strategic foresight methods like the Three Horizons Framework to imagine future digital rights landscapes. </a:t>
          </a:r>
          <a:endParaRPr lang="en-ZA" sz="2000" kern="1200"/>
        </a:p>
      </dsp:txBody>
      <dsp:txXfrm>
        <a:off x="53688" y="78503"/>
        <a:ext cx="8165086" cy="992424"/>
      </dsp:txXfrm>
    </dsp:sp>
    <dsp:sp modelId="{5B6132A6-046C-434B-8E4B-24451D4BE2E8}">
      <dsp:nvSpPr>
        <dsp:cNvPr id="0" name=""/>
        <dsp:cNvSpPr/>
      </dsp:nvSpPr>
      <dsp:spPr>
        <a:xfrm>
          <a:off x="0" y="1182215"/>
          <a:ext cx="8272462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Collaborative Innovation: </a:t>
          </a:r>
          <a:r>
            <a:rPr lang="en-US" sz="2000" kern="1200"/>
            <a:t>Innovative ideas were mapped to address outdated systems and create inclusive, rights-respecting futures for SADC.</a:t>
          </a:r>
          <a:endParaRPr lang="en-ZA" sz="2000" kern="1200"/>
        </a:p>
      </dsp:txBody>
      <dsp:txXfrm>
        <a:off x="53688" y="1235903"/>
        <a:ext cx="8165086" cy="992424"/>
      </dsp:txXfrm>
    </dsp:sp>
    <dsp:sp modelId="{082D0850-00AE-4DC9-A64F-BD94E03A09F3}">
      <dsp:nvSpPr>
        <dsp:cNvPr id="0" name=""/>
        <dsp:cNvSpPr/>
      </dsp:nvSpPr>
      <dsp:spPr>
        <a:xfrm>
          <a:off x="0" y="2339615"/>
          <a:ext cx="8272462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Transformative Visions: </a:t>
          </a:r>
          <a:r>
            <a:rPr lang="en-US" sz="2000" kern="1200"/>
            <a:t>Long-term strategies focused on regulatory frameworks, digital inclusion, and the protection of marginalised communities</a:t>
          </a:r>
          <a:endParaRPr lang="en-ZA" sz="2000" kern="1200"/>
        </a:p>
      </dsp:txBody>
      <dsp:txXfrm>
        <a:off x="53688" y="2393303"/>
        <a:ext cx="8165086" cy="9924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E73BA-00F9-4D67-91E8-5B3E863941B9}">
      <dsp:nvSpPr>
        <dsp:cNvPr id="0" name=""/>
        <dsp:cNvSpPr/>
      </dsp:nvSpPr>
      <dsp:spPr>
        <a:xfrm>
          <a:off x="2585" y="58699"/>
          <a:ext cx="2520515" cy="7245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Adoption of Regional Strategies</a:t>
          </a:r>
          <a:endParaRPr lang="en-ZA" sz="2000" kern="1200"/>
        </a:p>
      </dsp:txBody>
      <dsp:txXfrm>
        <a:off x="2585" y="58699"/>
        <a:ext cx="2520515" cy="724570"/>
      </dsp:txXfrm>
    </dsp:sp>
    <dsp:sp modelId="{39540676-10B0-44F4-85B2-FAFCD85981B0}">
      <dsp:nvSpPr>
        <dsp:cNvPr id="0" name=""/>
        <dsp:cNvSpPr/>
      </dsp:nvSpPr>
      <dsp:spPr>
        <a:xfrm>
          <a:off x="2585" y="783269"/>
          <a:ext cx="2520515" cy="2525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SADC Member states should adopt a common approach to digital Rights protection, focusing on new rights such as internet access.</a:t>
          </a:r>
          <a:endParaRPr lang="en-ZA" sz="2000" kern="1200"/>
        </a:p>
      </dsp:txBody>
      <dsp:txXfrm>
        <a:off x="2585" y="783269"/>
        <a:ext cx="2520515" cy="2525399"/>
      </dsp:txXfrm>
    </dsp:sp>
    <dsp:sp modelId="{C7DD460D-DE1F-4FB5-AA87-C87B85FFC7E0}">
      <dsp:nvSpPr>
        <dsp:cNvPr id="0" name=""/>
        <dsp:cNvSpPr/>
      </dsp:nvSpPr>
      <dsp:spPr>
        <a:xfrm>
          <a:off x="2875973" y="58699"/>
          <a:ext cx="2520515" cy="7245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/>
            <a:t>Regulatory Oversight</a:t>
          </a:r>
          <a:endParaRPr lang="en-ZA" sz="2000" kern="1200"/>
        </a:p>
      </dsp:txBody>
      <dsp:txXfrm>
        <a:off x="2875973" y="58699"/>
        <a:ext cx="2520515" cy="724570"/>
      </dsp:txXfrm>
    </dsp:sp>
    <dsp:sp modelId="{40586D5C-28B1-4E2B-894A-D6C4ACA11ED3}">
      <dsp:nvSpPr>
        <dsp:cNvPr id="0" name=""/>
        <dsp:cNvSpPr/>
      </dsp:nvSpPr>
      <dsp:spPr>
        <a:xfrm>
          <a:off x="2875973" y="783269"/>
          <a:ext cx="2520515" cy="2525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/>
            <a:t>Creating regulatory bodies to oversee AI and Digital rights to ensure compliance and protection against misuse</a:t>
          </a:r>
        </a:p>
      </dsp:txBody>
      <dsp:txXfrm>
        <a:off x="2875973" y="783269"/>
        <a:ext cx="2520515" cy="2525399"/>
      </dsp:txXfrm>
    </dsp:sp>
    <dsp:sp modelId="{A0466341-B4FF-4A65-8B20-8065E9400FA2}">
      <dsp:nvSpPr>
        <dsp:cNvPr id="0" name=""/>
        <dsp:cNvSpPr/>
      </dsp:nvSpPr>
      <dsp:spPr>
        <a:xfrm>
          <a:off x="5749361" y="58699"/>
          <a:ext cx="2520515" cy="7245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/>
            <a:t>Digital Literacy &amp; Awareness</a:t>
          </a:r>
          <a:endParaRPr lang="en-ZA" sz="2000" kern="1200"/>
        </a:p>
      </dsp:txBody>
      <dsp:txXfrm>
        <a:off x="5749361" y="58699"/>
        <a:ext cx="2520515" cy="724570"/>
      </dsp:txXfrm>
    </dsp:sp>
    <dsp:sp modelId="{245E7110-5384-4BB1-9FDF-8AB6C4C4FF67}">
      <dsp:nvSpPr>
        <dsp:cNvPr id="0" name=""/>
        <dsp:cNvSpPr/>
      </dsp:nvSpPr>
      <dsp:spPr>
        <a:xfrm>
          <a:off x="5749361" y="783269"/>
          <a:ext cx="2520515" cy="2525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/>
            <a:t>Initiatives to improve digital literacy and awareness on data rights and cybersecurity need to be implemented across the region</a:t>
          </a:r>
        </a:p>
      </dsp:txBody>
      <dsp:txXfrm>
        <a:off x="5749361" y="783269"/>
        <a:ext cx="2520515" cy="2525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v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22B9BD7-6EDE-8B4F-AD9B-47DFB9848B3B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3486729" y="260303"/>
            <a:ext cx="5331853" cy="4651191"/>
          </a:xfrm>
          <a:custGeom>
            <a:avLst/>
            <a:gdLst>
              <a:gd name="connsiteX0" fmla="*/ 0 w 5331853"/>
              <a:gd name="connsiteY0" fmla="*/ 0 h 4651191"/>
              <a:gd name="connsiteX1" fmla="*/ 5331853 w 5331853"/>
              <a:gd name="connsiteY1" fmla="*/ 0 h 4651191"/>
              <a:gd name="connsiteX2" fmla="*/ 5331853 w 5331853"/>
              <a:gd name="connsiteY2" fmla="*/ 3907129 h 4651191"/>
              <a:gd name="connsiteX3" fmla="*/ 3745469 w 5331853"/>
              <a:gd name="connsiteY3" fmla="*/ 3907129 h 4651191"/>
              <a:gd name="connsiteX4" fmla="*/ 3745469 w 5331853"/>
              <a:gd name="connsiteY4" fmla="*/ 4651191 h 4651191"/>
              <a:gd name="connsiteX5" fmla="*/ 0 w 5331853"/>
              <a:gd name="connsiteY5" fmla="*/ 4651191 h 465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1853" h="4651191">
                <a:moveTo>
                  <a:pt x="0" y="0"/>
                </a:moveTo>
                <a:lnTo>
                  <a:pt x="5331853" y="0"/>
                </a:lnTo>
                <a:lnTo>
                  <a:pt x="5331853" y="3907129"/>
                </a:lnTo>
                <a:lnTo>
                  <a:pt x="3745469" y="3907129"/>
                </a:lnTo>
                <a:lnTo>
                  <a:pt x="3745469" y="4651191"/>
                </a:lnTo>
                <a:lnTo>
                  <a:pt x="0" y="4651191"/>
                </a:lnTo>
                <a:close/>
              </a:path>
            </a:pathLst>
          </a:custGeom>
        </p:spPr>
        <p:txBody>
          <a:bodyPr wrap="square" anchor="t">
            <a:no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BF9D7E-43AF-9F4D-B3C7-FDDFF1CFCABB}"/>
              </a:ext>
            </a:extLst>
          </p:cNvPr>
          <p:cNvSpPr/>
          <p:nvPr userDrawn="1"/>
        </p:nvSpPr>
        <p:spPr>
          <a:xfrm>
            <a:off x="319271" y="0"/>
            <a:ext cx="3167459" cy="491149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A019B27-056C-A947-9401-6126B463E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32198" y="4167432"/>
            <a:ext cx="1599733" cy="74406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096E0C1-9C02-FB48-863A-2ADFEF643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598" y="870920"/>
            <a:ext cx="2764326" cy="914399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2800" b="1" i="0" baseline="0">
                <a:solidFill>
                  <a:schemeClr val="accent2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1B9DA61-124C-EC46-9A04-98BD63B57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598" y="1891104"/>
            <a:ext cx="2222972" cy="183165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400">
                <a:solidFill>
                  <a:schemeClr val="bg1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0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Bullet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D6534E-4E9C-314A-A11C-BF7E1AF07C7D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9" y="366335"/>
            <a:ext cx="8273249" cy="498523"/>
          </a:xfrm>
        </p:spPr>
        <p:txBody>
          <a:bodyPr anchor="t">
            <a:no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3FB69F-76DB-154E-B282-4E0F6BE6DA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1163" y="1014413"/>
            <a:ext cx="8272462" cy="37163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8694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EF189-8FC5-5D45-B3F1-EF03FC028A2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49FB-4508-824B-8FBB-8E818CB97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6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0" r:id="rId2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3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3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3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0C02B0E-5738-134A-BFC3-6C32163D4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598" y="644978"/>
            <a:ext cx="2764326" cy="1434255"/>
          </a:xfrm>
        </p:spPr>
        <p:txBody>
          <a:bodyPr/>
          <a:lstStyle/>
          <a:p>
            <a:r>
              <a:rPr lang="en-US" dirty="0"/>
              <a:t>Futures of Digital </a:t>
            </a:r>
            <a:r>
              <a:rPr lang="en-US"/>
              <a:t>Rights</a:t>
            </a:r>
            <a:r>
              <a:rPr lang="en-US" dirty="0"/>
              <a:t> in SADC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2C3859B-88AC-AB4B-A612-C2E5C9123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076" y="2442356"/>
            <a:ext cx="2222972" cy="1831652"/>
          </a:xfrm>
        </p:spPr>
        <p:txBody>
          <a:bodyPr/>
          <a:lstStyle/>
          <a:p>
            <a:r>
              <a:rPr lang="en-US" b="1"/>
              <a:t>Launch Event</a:t>
            </a:r>
          </a:p>
          <a:p>
            <a:r>
              <a:rPr lang="en-US"/>
              <a:t>Wednesday</a:t>
            </a:r>
            <a:r>
              <a:rPr lang="en-US" dirty="0"/>
              <a:t>, 02 October 2024</a:t>
            </a:r>
          </a:p>
        </p:txBody>
      </p:sp>
      <p:pic>
        <p:nvPicPr>
          <p:cNvPr id="5" name="Picture Placeholder 4" descr="A hand holding a scale&#10;&#10;Description automatically generated">
            <a:extLst>
              <a:ext uri="{FF2B5EF4-FFF2-40B4-BE49-F238E27FC236}">
                <a16:creationId xmlns:a16="http://schemas.microsoft.com/office/drawing/2014/main" id="{F23B2E79-4CB9-0D2A-0CD0-900B55211F6A}"/>
              </a:ext>
            </a:extLst>
          </p:cNvPr>
          <p:cNvPicPr>
            <a:picLocks noGrp="1" noChangeAspect="1"/>
          </p:cNvPicPr>
          <p:nvPr>
            <p:ph type="pic" idx="11"/>
          </p:nvPr>
        </p:nvPicPr>
        <p:blipFill>
          <a:blip r:embed="rId2"/>
          <a:srcRect l="13472" r="13472"/>
          <a:stretch>
            <a:fillRect/>
          </a:stretch>
        </p:blipFill>
        <p:spPr>
          <a:xfrm>
            <a:off x="3486729" y="0"/>
            <a:ext cx="5657271" cy="4991099"/>
          </a:xfrm>
        </p:spPr>
      </p:pic>
    </p:spTree>
    <p:extLst>
      <p:ext uri="{BB962C8B-B14F-4D97-AF65-F5344CB8AC3E}">
        <p14:creationId xmlns:p14="http://schemas.microsoft.com/office/powerpoint/2010/main" val="319563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9DAA3-AE0C-EF4C-26F3-B14372898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69" y="163488"/>
            <a:ext cx="8273249" cy="498523"/>
          </a:xfrm>
        </p:spPr>
        <p:txBody>
          <a:bodyPr/>
          <a:lstStyle/>
          <a:p>
            <a:r>
              <a:rPr lang="en-US" dirty="0"/>
              <a:t>Introduction to Digital Rights in SADC</a:t>
            </a:r>
            <a:endParaRPr lang="en-ZA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9BB1D72-0AA2-F876-688E-BBC42D6A31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463410"/>
              </p:ext>
            </p:extLst>
          </p:nvPr>
        </p:nvGraphicFramePr>
        <p:xfrm>
          <a:off x="411163" y="1149645"/>
          <a:ext cx="8272462" cy="3581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131CA083-9CB5-F63F-80B0-07AA43287937}"/>
              </a:ext>
            </a:extLst>
          </p:cNvPr>
          <p:cNvSpPr txBox="1">
            <a:spLocks/>
          </p:cNvSpPr>
          <p:nvPr/>
        </p:nvSpPr>
        <p:spPr>
          <a:xfrm>
            <a:off x="296469" y="651122"/>
            <a:ext cx="8273249" cy="4985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accent2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2000" b="0" dirty="0"/>
              <a:t>Towards a rights-centered digital economy</a:t>
            </a:r>
            <a:endParaRPr lang="en-ZA" sz="2000" b="0" dirty="0"/>
          </a:p>
        </p:txBody>
      </p:sp>
    </p:spTree>
    <p:extLst>
      <p:ext uri="{BB962C8B-B14F-4D97-AF65-F5344CB8AC3E}">
        <p14:creationId xmlns:p14="http://schemas.microsoft.com/office/powerpoint/2010/main" val="398666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C08AC-FD35-E70B-A60F-ED3B0D67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Digital Rights in SADC </a:t>
            </a:r>
            <a:endParaRPr lang="en-ZA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6FE5A56-7DC7-A2EC-D32C-EB3DA0D0E9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2255558"/>
              </p:ext>
            </p:extLst>
          </p:nvPr>
        </p:nvGraphicFramePr>
        <p:xfrm>
          <a:off x="411163" y="1454046"/>
          <a:ext cx="8272462" cy="327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8DCB891-BCF4-EBED-F26C-346ED8294CB5}"/>
              </a:ext>
            </a:extLst>
          </p:cNvPr>
          <p:cNvSpPr txBox="1">
            <a:spLocks/>
          </p:cNvSpPr>
          <p:nvPr/>
        </p:nvSpPr>
        <p:spPr>
          <a:xfrm>
            <a:off x="410376" y="817814"/>
            <a:ext cx="8273249" cy="4985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accent2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2000" b="0" dirty="0"/>
              <a:t>Surveillance, Shutdowns, and Privacy Infringements</a:t>
            </a:r>
            <a:endParaRPr lang="en-ZA" sz="2000" b="0" dirty="0"/>
          </a:p>
        </p:txBody>
      </p:sp>
    </p:spTree>
    <p:extLst>
      <p:ext uri="{BB962C8B-B14F-4D97-AF65-F5344CB8AC3E}">
        <p14:creationId xmlns:p14="http://schemas.microsoft.com/office/powerpoint/2010/main" val="290152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CCCE8-0C96-F61D-0B2B-52FAFF196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Efforts to Protect Digital Rights</a:t>
            </a:r>
            <a:endParaRPr lang="en-ZA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8B8AF89-470A-BBDC-BA78-7933BA4389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517397"/>
              </p:ext>
            </p:extLst>
          </p:nvPr>
        </p:nvGraphicFramePr>
        <p:xfrm>
          <a:off x="411163" y="1266519"/>
          <a:ext cx="8272462" cy="3464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87DA6913-2E79-5659-0A9D-150370EEDA7C}"/>
              </a:ext>
            </a:extLst>
          </p:cNvPr>
          <p:cNvSpPr txBox="1">
            <a:spLocks/>
          </p:cNvSpPr>
          <p:nvPr/>
        </p:nvSpPr>
        <p:spPr>
          <a:xfrm>
            <a:off x="410376" y="767996"/>
            <a:ext cx="8273249" cy="4985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accent2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2000" b="0" dirty="0"/>
              <a:t>Legal Frameworks and Regional Cooperation</a:t>
            </a:r>
            <a:endParaRPr lang="en-ZA" sz="2000" b="0" dirty="0"/>
          </a:p>
        </p:txBody>
      </p:sp>
    </p:spTree>
    <p:extLst>
      <p:ext uri="{BB962C8B-B14F-4D97-AF65-F5344CB8AC3E}">
        <p14:creationId xmlns:p14="http://schemas.microsoft.com/office/powerpoint/2010/main" val="329514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1947C-EB5E-9CE8-2A62-52AD1BA2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Emerging Digital Trends in SADC </a:t>
            </a:r>
            <a:endParaRPr lang="en-ZA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EDE3B7D-4F06-9DE1-6498-1A8A40753A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9952384"/>
              </p:ext>
            </p:extLst>
          </p:nvPr>
        </p:nvGraphicFramePr>
        <p:xfrm>
          <a:off x="411163" y="1266520"/>
          <a:ext cx="8272462" cy="3464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5FA6574C-8900-477B-2620-1D96506A5FD3}"/>
              </a:ext>
            </a:extLst>
          </p:cNvPr>
          <p:cNvSpPr txBox="1">
            <a:spLocks/>
          </p:cNvSpPr>
          <p:nvPr/>
        </p:nvSpPr>
        <p:spPr>
          <a:xfrm>
            <a:off x="411163" y="767996"/>
            <a:ext cx="8273249" cy="4985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accent2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2000" b="0" dirty="0"/>
              <a:t>Artificial Intelligence, Data Justice and the AfCFTA</a:t>
            </a:r>
            <a:endParaRPr lang="en-ZA" sz="2000" b="0" dirty="0"/>
          </a:p>
        </p:txBody>
      </p:sp>
    </p:spTree>
    <p:extLst>
      <p:ext uri="{BB962C8B-B14F-4D97-AF65-F5344CB8AC3E}">
        <p14:creationId xmlns:p14="http://schemas.microsoft.com/office/powerpoint/2010/main" val="344978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E6D9B-820A-EE9F-BF9D-C56CD79A7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The Futures of Digital Rights: Engagements with Experts </a:t>
            </a:r>
            <a:endParaRPr lang="en-ZA" sz="240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412D61E-D269-61CB-89F4-B35F8EBFED04}"/>
              </a:ext>
            </a:extLst>
          </p:cNvPr>
          <p:cNvGraphicFramePr/>
          <p:nvPr/>
        </p:nvGraphicFramePr>
        <p:xfrm>
          <a:off x="411163" y="1266519"/>
          <a:ext cx="8272462" cy="3464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2C56E10-8DC9-E5E9-F0D8-0F60D1B4CE73}"/>
              </a:ext>
            </a:extLst>
          </p:cNvPr>
          <p:cNvSpPr txBox="1">
            <a:spLocks/>
          </p:cNvSpPr>
          <p:nvPr/>
        </p:nvSpPr>
        <p:spPr>
          <a:xfrm>
            <a:off x="410376" y="767996"/>
            <a:ext cx="8273249" cy="4985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accent2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2000" b="0" dirty="0"/>
              <a:t>Transformative Dialogues and Strategic Foresight</a:t>
            </a:r>
            <a:endParaRPr lang="en-ZA" sz="2000" b="0" dirty="0"/>
          </a:p>
        </p:txBody>
      </p:sp>
    </p:spTree>
    <p:extLst>
      <p:ext uri="{BB962C8B-B14F-4D97-AF65-F5344CB8AC3E}">
        <p14:creationId xmlns:p14="http://schemas.microsoft.com/office/powerpoint/2010/main" val="121144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13B0E-1321-EF05-E6E9-3848C768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Policy Recommendations for Digital Rights in SADC</a:t>
            </a:r>
            <a:endParaRPr lang="en-ZA" sz="26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2E90B2-8179-CCBA-B52E-6DD565838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4838340"/>
              </p:ext>
            </p:extLst>
          </p:nvPr>
        </p:nvGraphicFramePr>
        <p:xfrm>
          <a:off x="411163" y="1363381"/>
          <a:ext cx="8272462" cy="3367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1B10AF8-639C-5918-3009-80F19D1ABDFB}"/>
              </a:ext>
            </a:extLst>
          </p:cNvPr>
          <p:cNvSpPr txBox="1">
            <a:spLocks/>
          </p:cNvSpPr>
          <p:nvPr/>
        </p:nvSpPr>
        <p:spPr>
          <a:xfrm>
            <a:off x="459982" y="864858"/>
            <a:ext cx="8273249" cy="4985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accent2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2000" b="0" dirty="0"/>
              <a:t>Strengthening Legal and Regulatory Frameworks </a:t>
            </a:r>
            <a:endParaRPr lang="en-ZA" sz="2000" b="0" dirty="0"/>
          </a:p>
        </p:txBody>
      </p:sp>
    </p:spTree>
    <p:extLst>
      <p:ext uri="{BB962C8B-B14F-4D97-AF65-F5344CB8AC3E}">
        <p14:creationId xmlns:p14="http://schemas.microsoft.com/office/powerpoint/2010/main" val="78522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44569"/>
      </a:accent1>
      <a:accent2>
        <a:srgbClr val="D7B25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94D50DF-3973-3742-8E34-8EB1EAAC2890}" vid="{360E3D0C-C467-A644-83D3-66C542782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86D5016CDBF04A8A4D847DC560EF66" ma:contentTypeVersion="20" ma:contentTypeDescription="Create a new document." ma:contentTypeScope="" ma:versionID="aae63fe59f6ae793c3585d6e4e1f2d47">
  <xsd:schema xmlns:xsd="http://www.w3.org/2001/XMLSchema" xmlns:xs="http://www.w3.org/2001/XMLSchema" xmlns:p="http://schemas.microsoft.com/office/2006/metadata/properties" xmlns:ns1="http://schemas.microsoft.com/sharepoint/v3" xmlns:ns2="8c880f3b-3709-4eda-9e97-d2905bfeed05" xmlns:ns3="0097fa2d-e516-473d-8c64-599174ee627f" targetNamespace="http://schemas.microsoft.com/office/2006/metadata/properties" ma:root="true" ma:fieldsID="550a7b2d49115f0d134f770d1caaea18" ns1:_="" ns2:_="" ns3:_="">
    <xsd:import namespace="http://schemas.microsoft.com/sharepoint/v3"/>
    <xsd:import namespace="8c880f3b-3709-4eda-9e97-d2905bfeed05"/>
    <xsd:import namespace="0097fa2d-e516-473d-8c64-599174ee62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880f3b-3709-4eda-9e97-d2905bfeed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4ae9686-acda-4b4d-b151-c8ffa771d1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97fa2d-e516-473d-8c64-599174ee62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936309-ee10-411d-804c-ed1933421f47}" ma:internalName="TaxCatchAll" ma:showField="CatchAllData" ma:web="0097fa2d-e516-473d-8c64-599174ee62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0097fa2d-e516-473d-8c64-599174ee627f" xsi:nil="true"/>
    <lcf76f155ced4ddcb4097134ff3c332f xmlns="8c880f3b-3709-4eda-9e97-d2905bfeed0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96011C-D459-40A8-B0B2-868588411B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7E9B01-A87A-49DB-97D4-2B879EB1D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c880f3b-3709-4eda-9e97-d2905bfeed05"/>
    <ds:schemaRef ds:uri="0097fa2d-e516-473d-8c64-599174ee62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477200-3E86-4C91-83EB-22B0B49E2D5E}">
  <ds:schemaRefs>
    <ds:schemaRef ds:uri="0097fa2d-e516-473d-8c64-599174ee627f"/>
    <ds:schemaRef ds:uri="8c880f3b-3709-4eda-9e97-d2905bfeed0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SAIIA 90th Powerpoint Template</Template>
  <TotalTime>2390</TotalTime>
  <Words>461</Words>
  <Application>Microsoft Office PowerPoint</Application>
  <PresentationFormat>On-screen Show (16:9)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Office Theme</vt:lpstr>
      <vt:lpstr>Futures of Digital Rights in SADC</vt:lpstr>
      <vt:lpstr>Introduction to Digital Rights in SADC</vt:lpstr>
      <vt:lpstr>Challenges to Digital Rights in SADC </vt:lpstr>
      <vt:lpstr>Efforts to Protect Digital Rights</vt:lpstr>
      <vt:lpstr>Emerging Digital Trends in SADC </vt:lpstr>
      <vt:lpstr>The Futures of Digital Rights: Engagements with Experts </vt:lpstr>
      <vt:lpstr>Policy Recommendations for Digital Rights in SADC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Donavan  Fullard</dc:creator>
  <cp:lastModifiedBy>Karabo Mangena</cp:lastModifiedBy>
  <cp:revision>6</cp:revision>
  <dcterms:created xsi:type="dcterms:W3CDTF">2024-02-22T12:39:47Z</dcterms:created>
  <dcterms:modified xsi:type="dcterms:W3CDTF">2024-10-02T14:56:30Z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0x010100C286D5016CDBF04A8A4D847DC560EF66</vt:lpwstr>
  </property>
  <property fmtid="{D5CDD505-2E9C-101B-9397-08002B2CF9AE}" pid="3" name="MediaServiceImageTags">
    <vt:lpwstr/>
  </property>
</Properties>
</file>